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8"/>
  </p:notesMasterIdLst>
  <p:sldIdLst>
    <p:sldId id="261" r:id="rId2"/>
    <p:sldId id="275" r:id="rId3"/>
    <p:sldId id="256" r:id="rId4"/>
    <p:sldId id="265" r:id="rId5"/>
    <p:sldId id="262" r:id="rId6"/>
    <p:sldId id="263" r:id="rId7"/>
    <p:sldId id="264" r:id="rId8"/>
    <p:sldId id="266" r:id="rId9"/>
    <p:sldId id="267" r:id="rId10"/>
    <p:sldId id="269" r:id="rId11"/>
    <p:sldId id="270" r:id="rId12"/>
    <p:sldId id="274" r:id="rId13"/>
    <p:sldId id="271" r:id="rId14"/>
    <p:sldId id="272" r:id="rId15"/>
    <p:sldId id="273" r:id="rId16"/>
    <p:sldId id="268" r:id="rId17"/>
  </p:sldIdLst>
  <p:sldSz cx="18288000" cy="10287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5" roundtripDataSignature="AMtx7mg792SR1n/UEXwwkknMUAokbhR5L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7470" autoAdjust="0"/>
  </p:normalViewPr>
  <p:slideViewPr>
    <p:cSldViewPr snapToGrid="0">
      <p:cViewPr varScale="1">
        <p:scale>
          <a:sx n="34" d="100"/>
          <a:sy n="34" d="100"/>
        </p:scale>
        <p:origin x="1188" y="4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9"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36"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35"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1" name="Google Shape;1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51" name="Google Shape;15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12026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56005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01319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12"/>
          <p:cNvSpPr txBox="1">
            <a:spLocks noGrp="1"/>
          </p:cNvSpPr>
          <p:nvPr>
            <p:ph type="dt" idx="10"/>
          </p:nvPr>
        </p:nvSpPr>
        <p:spPr>
          <a:xfrm>
            <a:off x="609600" y="963930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2"/>
          <p:cNvSpPr txBox="1">
            <a:spLocks noGrp="1"/>
          </p:cNvSpPr>
          <p:nvPr>
            <p:ph type="ftr" idx="11"/>
          </p:nvPr>
        </p:nvSpPr>
        <p:spPr>
          <a:xfrm>
            <a:off x="5943600" y="9639300"/>
            <a:ext cx="7086600" cy="381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2"/>
          <p:cNvSpPr txBox="1">
            <a:spLocks noGrp="1"/>
          </p:cNvSpPr>
          <p:nvPr>
            <p:ph type="sldNum" idx="12"/>
          </p:nvPr>
        </p:nvSpPr>
        <p:spPr>
          <a:xfrm>
            <a:off x="15240000" y="963930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4"/>
        <p:cNvGrpSpPr/>
        <p:nvPr/>
      </p:nvGrpSpPr>
      <p:grpSpPr>
        <a:xfrm>
          <a:off x="0" y="0"/>
          <a:ext cx="0" cy="0"/>
          <a:chOff x="0" y="0"/>
          <a:chExt cx="0" cy="0"/>
        </a:xfrm>
      </p:grpSpPr>
      <p:sp>
        <p:nvSpPr>
          <p:cNvPr id="75" name="Google Shape;75;p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1"/>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7" name="Google Shape;77;p21"/>
          <p:cNvSpPr txBox="1">
            <a:spLocks noGrp="1"/>
          </p:cNvSpPr>
          <p:nvPr>
            <p:ph type="dt" idx="10"/>
          </p:nvPr>
        </p:nvSpPr>
        <p:spPr>
          <a:xfrm>
            <a:off x="609600" y="963930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1"/>
          <p:cNvSpPr txBox="1">
            <a:spLocks noGrp="1"/>
          </p:cNvSpPr>
          <p:nvPr>
            <p:ph type="ftr" idx="11"/>
          </p:nvPr>
        </p:nvSpPr>
        <p:spPr>
          <a:xfrm>
            <a:off x="5943600" y="9639300"/>
            <a:ext cx="7086600" cy="381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1"/>
          <p:cNvSpPr txBox="1">
            <a:spLocks noGrp="1"/>
          </p:cNvSpPr>
          <p:nvPr>
            <p:ph type="sldNum" idx="12"/>
          </p:nvPr>
        </p:nvSpPr>
        <p:spPr>
          <a:xfrm>
            <a:off x="15240000" y="963930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0"/>
        <p:cNvGrpSpPr/>
        <p:nvPr/>
      </p:nvGrpSpPr>
      <p:grpSpPr>
        <a:xfrm>
          <a:off x="0" y="0"/>
          <a:ext cx="0" cy="0"/>
          <a:chOff x="0" y="0"/>
          <a:chExt cx="0" cy="0"/>
        </a:xfrm>
      </p:grpSpPr>
      <p:sp>
        <p:nvSpPr>
          <p:cNvPr id="81" name="Google Shape;81;p2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3" name="Google Shape;83;p22"/>
          <p:cNvSpPr txBox="1">
            <a:spLocks noGrp="1"/>
          </p:cNvSpPr>
          <p:nvPr>
            <p:ph type="dt" idx="10"/>
          </p:nvPr>
        </p:nvSpPr>
        <p:spPr>
          <a:xfrm>
            <a:off x="609600" y="963930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22"/>
          <p:cNvSpPr txBox="1">
            <a:spLocks noGrp="1"/>
          </p:cNvSpPr>
          <p:nvPr>
            <p:ph type="ftr" idx="11"/>
          </p:nvPr>
        </p:nvSpPr>
        <p:spPr>
          <a:xfrm>
            <a:off x="5943600" y="9639300"/>
            <a:ext cx="7086600" cy="381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22"/>
          <p:cNvSpPr txBox="1">
            <a:spLocks noGrp="1"/>
          </p:cNvSpPr>
          <p:nvPr>
            <p:ph type="sldNum" idx="12"/>
          </p:nvPr>
        </p:nvSpPr>
        <p:spPr>
          <a:xfrm>
            <a:off x="15240000" y="963930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1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4" name="Google Shape;24;p13"/>
          <p:cNvSpPr txBox="1">
            <a:spLocks noGrp="1"/>
          </p:cNvSpPr>
          <p:nvPr>
            <p:ph type="dt" idx="10"/>
          </p:nvPr>
        </p:nvSpPr>
        <p:spPr>
          <a:xfrm>
            <a:off x="609600" y="963930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3"/>
          <p:cNvSpPr txBox="1">
            <a:spLocks noGrp="1"/>
          </p:cNvSpPr>
          <p:nvPr>
            <p:ph type="ftr" idx="11"/>
          </p:nvPr>
        </p:nvSpPr>
        <p:spPr>
          <a:xfrm>
            <a:off x="5943600" y="9639300"/>
            <a:ext cx="7086600" cy="381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3"/>
          <p:cNvSpPr txBox="1">
            <a:spLocks noGrp="1"/>
          </p:cNvSpPr>
          <p:nvPr>
            <p:ph type="sldNum" idx="12"/>
          </p:nvPr>
        </p:nvSpPr>
        <p:spPr>
          <a:xfrm>
            <a:off x="15240000" y="963930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0" name="Google Shape;30;p14"/>
          <p:cNvSpPr txBox="1">
            <a:spLocks noGrp="1"/>
          </p:cNvSpPr>
          <p:nvPr>
            <p:ph type="dt" idx="10"/>
          </p:nvPr>
        </p:nvSpPr>
        <p:spPr>
          <a:xfrm>
            <a:off x="609600" y="963930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4"/>
          <p:cNvSpPr txBox="1">
            <a:spLocks noGrp="1"/>
          </p:cNvSpPr>
          <p:nvPr>
            <p:ph type="ftr" idx="11"/>
          </p:nvPr>
        </p:nvSpPr>
        <p:spPr>
          <a:xfrm>
            <a:off x="5943600" y="9639300"/>
            <a:ext cx="7086600" cy="381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4"/>
          <p:cNvSpPr txBox="1">
            <a:spLocks noGrp="1"/>
          </p:cNvSpPr>
          <p:nvPr>
            <p:ph type="sldNum" idx="12"/>
          </p:nvPr>
        </p:nvSpPr>
        <p:spPr>
          <a:xfrm>
            <a:off x="15240000" y="963930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
        <p:cNvGrpSpPr/>
        <p:nvPr/>
      </p:nvGrpSpPr>
      <p:grpSpPr>
        <a:xfrm>
          <a:off x="0" y="0"/>
          <a:ext cx="0" cy="0"/>
          <a:chOff x="0" y="0"/>
          <a:chExt cx="0" cy="0"/>
        </a:xfrm>
      </p:grpSpPr>
      <p:sp>
        <p:nvSpPr>
          <p:cNvPr id="34" name="Google Shape;34;p1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6" name="Google Shape;36;p15"/>
          <p:cNvSpPr txBox="1">
            <a:spLocks noGrp="1"/>
          </p:cNvSpPr>
          <p:nvPr>
            <p:ph type="dt" idx="10"/>
          </p:nvPr>
        </p:nvSpPr>
        <p:spPr>
          <a:xfrm>
            <a:off x="609600" y="963930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15"/>
          <p:cNvSpPr txBox="1">
            <a:spLocks noGrp="1"/>
          </p:cNvSpPr>
          <p:nvPr>
            <p:ph type="ftr" idx="11"/>
          </p:nvPr>
        </p:nvSpPr>
        <p:spPr>
          <a:xfrm>
            <a:off x="5943600" y="9639300"/>
            <a:ext cx="7086600" cy="381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5"/>
          <p:cNvSpPr txBox="1">
            <a:spLocks noGrp="1"/>
          </p:cNvSpPr>
          <p:nvPr>
            <p:ph type="sldNum" idx="12"/>
          </p:nvPr>
        </p:nvSpPr>
        <p:spPr>
          <a:xfrm>
            <a:off x="15240000" y="963930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
        <p:cNvGrpSpPr/>
        <p:nvPr/>
      </p:nvGrpSpPr>
      <p:grpSpPr>
        <a:xfrm>
          <a:off x="0" y="0"/>
          <a:ext cx="0" cy="0"/>
          <a:chOff x="0" y="0"/>
          <a:chExt cx="0" cy="0"/>
        </a:xfrm>
      </p:grpSpPr>
      <p:sp>
        <p:nvSpPr>
          <p:cNvPr id="40" name="Google Shape;40;p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2" name="Google Shape;42;p1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3" name="Google Shape;43;p16"/>
          <p:cNvSpPr txBox="1">
            <a:spLocks noGrp="1"/>
          </p:cNvSpPr>
          <p:nvPr>
            <p:ph type="dt" idx="10"/>
          </p:nvPr>
        </p:nvSpPr>
        <p:spPr>
          <a:xfrm>
            <a:off x="609600" y="963930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6"/>
          <p:cNvSpPr txBox="1">
            <a:spLocks noGrp="1"/>
          </p:cNvSpPr>
          <p:nvPr>
            <p:ph type="ftr" idx="11"/>
          </p:nvPr>
        </p:nvSpPr>
        <p:spPr>
          <a:xfrm>
            <a:off x="5943600" y="9639300"/>
            <a:ext cx="7086600" cy="381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16"/>
          <p:cNvSpPr txBox="1">
            <a:spLocks noGrp="1"/>
          </p:cNvSpPr>
          <p:nvPr>
            <p:ph type="sldNum" idx="12"/>
          </p:nvPr>
        </p:nvSpPr>
        <p:spPr>
          <a:xfrm>
            <a:off x="15240000" y="963930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6"/>
        <p:cNvGrpSpPr/>
        <p:nvPr/>
      </p:nvGrpSpPr>
      <p:grpSpPr>
        <a:xfrm>
          <a:off x="0" y="0"/>
          <a:ext cx="0" cy="0"/>
          <a:chOff x="0" y="0"/>
          <a:chExt cx="0" cy="0"/>
        </a:xfrm>
      </p:grpSpPr>
      <p:sp>
        <p:nvSpPr>
          <p:cNvPr id="47" name="Google Shape;47;p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1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1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1" name="Google Shape;51;p1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2" name="Google Shape;52;p17"/>
          <p:cNvSpPr txBox="1">
            <a:spLocks noGrp="1"/>
          </p:cNvSpPr>
          <p:nvPr>
            <p:ph type="dt" idx="10"/>
          </p:nvPr>
        </p:nvSpPr>
        <p:spPr>
          <a:xfrm>
            <a:off x="609600" y="963930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7"/>
          <p:cNvSpPr txBox="1">
            <a:spLocks noGrp="1"/>
          </p:cNvSpPr>
          <p:nvPr>
            <p:ph type="ftr" idx="11"/>
          </p:nvPr>
        </p:nvSpPr>
        <p:spPr>
          <a:xfrm>
            <a:off x="5943600" y="9639300"/>
            <a:ext cx="7086600" cy="381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7"/>
          <p:cNvSpPr txBox="1">
            <a:spLocks noGrp="1"/>
          </p:cNvSpPr>
          <p:nvPr>
            <p:ph type="sldNum" idx="12"/>
          </p:nvPr>
        </p:nvSpPr>
        <p:spPr>
          <a:xfrm>
            <a:off x="15240000" y="963930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
        <p:cNvGrpSpPr/>
        <p:nvPr/>
      </p:nvGrpSpPr>
      <p:grpSpPr>
        <a:xfrm>
          <a:off x="0" y="0"/>
          <a:ext cx="0" cy="0"/>
          <a:chOff x="0" y="0"/>
          <a:chExt cx="0" cy="0"/>
        </a:xfrm>
      </p:grpSpPr>
      <p:sp>
        <p:nvSpPr>
          <p:cNvPr id="56" name="Google Shape;56;p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8"/>
          <p:cNvSpPr txBox="1">
            <a:spLocks noGrp="1"/>
          </p:cNvSpPr>
          <p:nvPr>
            <p:ph type="dt" idx="10"/>
          </p:nvPr>
        </p:nvSpPr>
        <p:spPr>
          <a:xfrm>
            <a:off x="609600" y="963930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18"/>
          <p:cNvSpPr txBox="1">
            <a:spLocks noGrp="1"/>
          </p:cNvSpPr>
          <p:nvPr>
            <p:ph type="ftr" idx="11"/>
          </p:nvPr>
        </p:nvSpPr>
        <p:spPr>
          <a:xfrm>
            <a:off x="5943600" y="9639300"/>
            <a:ext cx="7086600" cy="381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8"/>
          <p:cNvSpPr txBox="1">
            <a:spLocks noGrp="1"/>
          </p:cNvSpPr>
          <p:nvPr>
            <p:ph type="sldNum" idx="12"/>
          </p:nvPr>
        </p:nvSpPr>
        <p:spPr>
          <a:xfrm>
            <a:off x="15240000" y="963930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0"/>
        <p:cNvGrpSpPr/>
        <p:nvPr/>
      </p:nvGrpSpPr>
      <p:grpSpPr>
        <a:xfrm>
          <a:off x="0" y="0"/>
          <a:ext cx="0" cy="0"/>
          <a:chOff x="0" y="0"/>
          <a:chExt cx="0" cy="0"/>
        </a:xfrm>
      </p:grpSpPr>
      <p:sp>
        <p:nvSpPr>
          <p:cNvPr id="61" name="Google Shape;61;p1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3" name="Google Shape;63;p1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4" name="Google Shape;64;p19"/>
          <p:cNvSpPr txBox="1">
            <a:spLocks noGrp="1"/>
          </p:cNvSpPr>
          <p:nvPr>
            <p:ph type="dt" idx="10"/>
          </p:nvPr>
        </p:nvSpPr>
        <p:spPr>
          <a:xfrm>
            <a:off x="609600" y="963930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9"/>
          <p:cNvSpPr txBox="1">
            <a:spLocks noGrp="1"/>
          </p:cNvSpPr>
          <p:nvPr>
            <p:ph type="ftr" idx="11"/>
          </p:nvPr>
        </p:nvSpPr>
        <p:spPr>
          <a:xfrm>
            <a:off x="5943600" y="9639300"/>
            <a:ext cx="7086600" cy="381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9"/>
          <p:cNvSpPr txBox="1">
            <a:spLocks noGrp="1"/>
          </p:cNvSpPr>
          <p:nvPr>
            <p:ph type="sldNum" idx="12"/>
          </p:nvPr>
        </p:nvSpPr>
        <p:spPr>
          <a:xfrm>
            <a:off x="15240000" y="963930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7"/>
        <p:cNvGrpSpPr/>
        <p:nvPr/>
      </p:nvGrpSpPr>
      <p:grpSpPr>
        <a:xfrm>
          <a:off x="0" y="0"/>
          <a:ext cx="0" cy="0"/>
          <a:chOff x="0" y="0"/>
          <a:chExt cx="0" cy="0"/>
        </a:xfrm>
      </p:grpSpPr>
      <p:sp>
        <p:nvSpPr>
          <p:cNvPr id="68" name="Google Shape;68;p2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20"/>
          <p:cNvSpPr>
            <a:spLocks noGrp="1"/>
          </p:cNvSpPr>
          <p:nvPr>
            <p:ph type="pic" idx="2"/>
          </p:nvPr>
        </p:nvSpPr>
        <p:spPr>
          <a:xfrm>
            <a:off x="1792288" y="612775"/>
            <a:ext cx="5486400" cy="4114800"/>
          </a:xfrm>
          <a:prstGeom prst="rect">
            <a:avLst/>
          </a:prstGeom>
          <a:noFill/>
          <a:ln>
            <a:noFill/>
          </a:ln>
        </p:spPr>
      </p:sp>
      <p:sp>
        <p:nvSpPr>
          <p:cNvPr id="70" name="Google Shape;70;p2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71" name="Google Shape;71;p20"/>
          <p:cNvSpPr txBox="1">
            <a:spLocks noGrp="1"/>
          </p:cNvSpPr>
          <p:nvPr>
            <p:ph type="dt" idx="10"/>
          </p:nvPr>
        </p:nvSpPr>
        <p:spPr>
          <a:xfrm>
            <a:off x="609600" y="963930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0"/>
          <p:cNvSpPr txBox="1">
            <a:spLocks noGrp="1"/>
          </p:cNvSpPr>
          <p:nvPr>
            <p:ph type="ftr" idx="11"/>
          </p:nvPr>
        </p:nvSpPr>
        <p:spPr>
          <a:xfrm>
            <a:off x="5943600" y="9639300"/>
            <a:ext cx="7086600" cy="381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0"/>
          <p:cNvSpPr txBox="1">
            <a:spLocks noGrp="1"/>
          </p:cNvSpPr>
          <p:nvPr>
            <p:ph type="sldNum" idx="12"/>
          </p:nvPr>
        </p:nvSpPr>
        <p:spPr>
          <a:xfrm>
            <a:off x="15240000" y="963930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1"/>
          <p:cNvSpPr txBox="1">
            <a:spLocks noGrp="1"/>
          </p:cNvSpPr>
          <p:nvPr>
            <p:ph type="dt" idx="10"/>
          </p:nvPr>
        </p:nvSpPr>
        <p:spPr>
          <a:xfrm>
            <a:off x="609600" y="963930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1"/>
          <p:cNvSpPr txBox="1">
            <a:spLocks noGrp="1"/>
          </p:cNvSpPr>
          <p:nvPr>
            <p:ph type="ftr" idx="11"/>
          </p:nvPr>
        </p:nvSpPr>
        <p:spPr>
          <a:xfrm>
            <a:off x="5943600" y="9639300"/>
            <a:ext cx="7086600" cy="381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1"/>
          <p:cNvSpPr txBox="1">
            <a:spLocks noGrp="1"/>
          </p:cNvSpPr>
          <p:nvPr>
            <p:ph type="sldNum" idx="12"/>
          </p:nvPr>
        </p:nvSpPr>
        <p:spPr>
          <a:xfrm>
            <a:off x="15240000" y="963930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5" name="Google Shape;15;p11"/>
          <p:cNvPicPr preferRelativeResize="0"/>
          <p:nvPr/>
        </p:nvPicPr>
        <p:blipFill rotWithShape="1">
          <a:blip r:embed="rId13">
            <a:alphaModFix/>
          </a:blip>
          <a:srcRect/>
          <a:stretch/>
        </p:blipFill>
        <p:spPr>
          <a:xfrm>
            <a:off x="15851544" y="354999"/>
            <a:ext cx="2148469" cy="1298612"/>
          </a:xfrm>
          <a:prstGeom prst="rect">
            <a:avLst/>
          </a:prstGeom>
          <a:noFill/>
          <a:ln>
            <a:noFill/>
          </a:ln>
        </p:spPr>
      </p:pic>
      <p:pic>
        <p:nvPicPr>
          <p:cNvPr id="16" name="Google Shape;16;p11"/>
          <p:cNvPicPr preferRelativeResize="0"/>
          <p:nvPr/>
        </p:nvPicPr>
        <p:blipFill rotWithShape="1">
          <a:blip r:embed="rId14">
            <a:alphaModFix/>
          </a:blip>
          <a:srcRect/>
          <a:stretch/>
        </p:blipFill>
        <p:spPr>
          <a:xfrm>
            <a:off x="241298" y="223009"/>
            <a:ext cx="1308102" cy="137089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alpha val="60000"/>
          </a:schemeClr>
        </a:solidFill>
        <a:effectLst/>
      </p:bgPr>
    </p:bg>
    <p:spTree>
      <p:nvGrpSpPr>
        <p:cNvPr id="1" name="Shape 142"/>
        <p:cNvGrpSpPr/>
        <p:nvPr/>
      </p:nvGrpSpPr>
      <p:grpSpPr>
        <a:xfrm>
          <a:off x="0" y="0"/>
          <a:ext cx="0" cy="0"/>
          <a:chOff x="0" y="0"/>
          <a:chExt cx="0" cy="0"/>
        </a:xfrm>
      </p:grpSpPr>
      <p:sp>
        <p:nvSpPr>
          <p:cNvPr id="144" name="Google Shape;144;p1"/>
          <p:cNvSpPr/>
          <p:nvPr/>
        </p:nvSpPr>
        <p:spPr>
          <a:xfrm>
            <a:off x="16925778" y="1904460"/>
            <a:ext cx="47771" cy="8382540"/>
          </a:xfrm>
          <a:prstGeom prst="rect">
            <a:avLst/>
          </a:prstGeom>
          <a:solidFill>
            <a:srgbClr val="5F836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145" name="Google Shape;145;p1"/>
          <p:cNvPicPr preferRelativeResize="0"/>
          <p:nvPr/>
        </p:nvPicPr>
        <p:blipFill rotWithShape="1">
          <a:blip r:embed="rId3">
            <a:alphaModFix/>
          </a:blip>
          <a:srcRect/>
          <a:stretch/>
        </p:blipFill>
        <p:spPr>
          <a:xfrm>
            <a:off x="15851544" y="354999"/>
            <a:ext cx="2148469" cy="1298612"/>
          </a:xfrm>
          <a:prstGeom prst="rect">
            <a:avLst/>
          </a:prstGeom>
          <a:noFill/>
          <a:ln>
            <a:noFill/>
          </a:ln>
        </p:spPr>
      </p:pic>
      <p:sp>
        <p:nvSpPr>
          <p:cNvPr id="146" name="Google Shape;146;p1"/>
          <p:cNvSpPr txBox="1">
            <a:spLocks noGrp="1"/>
          </p:cNvSpPr>
          <p:nvPr>
            <p:ph type="sldNum" idx="12"/>
          </p:nvPr>
        </p:nvSpPr>
        <p:spPr>
          <a:xfrm>
            <a:off x="15240000" y="963930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a:t>
            </a:fld>
            <a:endParaRPr dirty="0"/>
          </a:p>
        </p:txBody>
      </p:sp>
      <p:pic>
        <p:nvPicPr>
          <p:cNvPr id="5" name="Picture 4">
            <a:extLst>
              <a:ext uri="{FF2B5EF4-FFF2-40B4-BE49-F238E27FC236}">
                <a16:creationId xmlns:a16="http://schemas.microsoft.com/office/drawing/2014/main" id="{27C8D876-FA05-2E37-E2C0-665F44D6CA82}"/>
              </a:ext>
            </a:extLst>
          </p:cNvPr>
          <p:cNvPicPr>
            <a:picLocks noChangeAspect="1"/>
          </p:cNvPicPr>
          <p:nvPr/>
        </p:nvPicPr>
        <p:blipFill>
          <a:blip r:embed="rId4"/>
          <a:stretch>
            <a:fillRect/>
          </a:stretch>
        </p:blipFill>
        <p:spPr>
          <a:xfrm>
            <a:off x="2213812" y="1010652"/>
            <a:ext cx="13026188" cy="86286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68"/>
    </mc:Choice>
    <mc:Fallback xmlns="">
      <p:transition spd="slow" advTm="296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3298F-0048-1CA4-9469-3527786D2C8F}"/>
              </a:ext>
            </a:extLst>
          </p:cNvPr>
          <p:cNvSpPr>
            <a:spLocks noGrp="1"/>
          </p:cNvSpPr>
          <p:nvPr>
            <p:ph type="ctrTitle"/>
          </p:nvPr>
        </p:nvSpPr>
        <p:spPr>
          <a:xfrm>
            <a:off x="5166360" y="2130425"/>
            <a:ext cx="9037320" cy="1470025"/>
          </a:xfrm>
        </p:spPr>
        <p:txBody>
          <a:bodyPr/>
          <a:lstStyle/>
          <a:p>
            <a:endParaRPr lang="en-IN" dirty="0"/>
          </a:p>
        </p:txBody>
      </p:sp>
      <p:pic>
        <p:nvPicPr>
          <p:cNvPr id="6" name="Picture 5">
            <a:extLst>
              <a:ext uri="{FF2B5EF4-FFF2-40B4-BE49-F238E27FC236}">
                <a16:creationId xmlns:a16="http://schemas.microsoft.com/office/drawing/2014/main" id="{C6A09ECD-8877-5B24-F851-8997A5A17BDF}"/>
              </a:ext>
            </a:extLst>
          </p:cNvPr>
          <p:cNvPicPr>
            <a:picLocks noChangeAspect="1"/>
          </p:cNvPicPr>
          <p:nvPr/>
        </p:nvPicPr>
        <p:blipFill rotWithShape="1">
          <a:blip r:embed="rId2"/>
          <a:srcRect l="1941" t="3427" r="2719" b="-1"/>
          <a:stretch/>
        </p:blipFill>
        <p:spPr>
          <a:xfrm>
            <a:off x="2342148" y="836595"/>
            <a:ext cx="10996863" cy="8137357"/>
          </a:xfrm>
          <a:prstGeom prst="rect">
            <a:avLst/>
          </a:prstGeom>
        </p:spPr>
      </p:pic>
      <p:sp>
        <p:nvSpPr>
          <p:cNvPr id="4" name="Slide Number Placeholder 3">
            <a:extLst>
              <a:ext uri="{FF2B5EF4-FFF2-40B4-BE49-F238E27FC236}">
                <a16:creationId xmlns:a16="http://schemas.microsoft.com/office/drawing/2014/main" id="{1CA66943-68EA-1D3D-5304-B9227A67B08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10</a:t>
            </a:fld>
            <a:endParaRPr lang="en-US"/>
          </a:p>
        </p:txBody>
      </p:sp>
      <p:pic>
        <p:nvPicPr>
          <p:cNvPr id="7" name="Picture 6">
            <a:extLst>
              <a:ext uri="{FF2B5EF4-FFF2-40B4-BE49-F238E27FC236}">
                <a16:creationId xmlns:a16="http://schemas.microsoft.com/office/drawing/2014/main" id="{987B6D43-952E-532C-C03E-FA09B319250E}"/>
              </a:ext>
            </a:extLst>
          </p:cNvPr>
          <p:cNvPicPr>
            <a:picLocks noChangeAspect="1"/>
          </p:cNvPicPr>
          <p:nvPr/>
        </p:nvPicPr>
        <p:blipFill>
          <a:blip r:embed="rId3"/>
          <a:stretch>
            <a:fillRect/>
          </a:stretch>
        </p:blipFill>
        <p:spPr>
          <a:xfrm>
            <a:off x="5981229" y="9286033"/>
            <a:ext cx="8034786" cy="524990"/>
          </a:xfrm>
          <a:prstGeom prst="rect">
            <a:avLst/>
          </a:prstGeom>
        </p:spPr>
      </p:pic>
    </p:spTree>
    <p:extLst>
      <p:ext uri="{BB962C8B-B14F-4D97-AF65-F5344CB8AC3E}">
        <p14:creationId xmlns:p14="http://schemas.microsoft.com/office/powerpoint/2010/main" val="3346179515"/>
      </p:ext>
    </p:extLst>
  </p:cSld>
  <p:clrMapOvr>
    <a:masterClrMapping/>
  </p:clrMapOvr>
  <mc:AlternateContent xmlns:mc="http://schemas.openxmlformats.org/markup-compatibility/2006" xmlns:p14="http://schemas.microsoft.com/office/powerpoint/2010/main">
    <mc:Choice Requires="p14">
      <p:transition spd="slow" p14:dur="2000" advTm="1144"/>
    </mc:Choice>
    <mc:Fallback xmlns="">
      <p:transition spd="slow" advTm="1144"/>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ED109A-E305-3EC7-9063-384DF1E7AF56}"/>
              </a:ext>
            </a:extLst>
          </p:cNvPr>
          <p:cNvPicPr>
            <a:picLocks noChangeAspect="1"/>
          </p:cNvPicPr>
          <p:nvPr/>
        </p:nvPicPr>
        <p:blipFill>
          <a:blip r:embed="rId3"/>
          <a:stretch>
            <a:fillRect/>
          </a:stretch>
        </p:blipFill>
        <p:spPr>
          <a:xfrm>
            <a:off x="2352675" y="0"/>
            <a:ext cx="11381316" cy="8535987"/>
          </a:xfrm>
          <a:prstGeom prst="rect">
            <a:avLst/>
          </a:prstGeom>
        </p:spPr>
      </p:pic>
      <p:sp>
        <p:nvSpPr>
          <p:cNvPr id="4" name="Slide Number Placeholder 3">
            <a:extLst>
              <a:ext uri="{FF2B5EF4-FFF2-40B4-BE49-F238E27FC236}">
                <a16:creationId xmlns:a16="http://schemas.microsoft.com/office/drawing/2014/main" id="{E22023EC-DA75-583B-E4BC-5A0853549F9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11</a:t>
            </a:fld>
            <a:endParaRPr lang="en-US"/>
          </a:p>
        </p:txBody>
      </p:sp>
      <p:pic>
        <p:nvPicPr>
          <p:cNvPr id="6" name="Picture 5">
            <a:extLst>
              <a:ext uri="{FF2B5EF4-FFF2-40B4-BE49-F238E27FC236}">
                <a16:creationId xmlns:a16="http://schemas.microsoft.com/office/drawing/2014/main" id="{14308885-67B2-D33A-05D7-EC48E3C91515}"/>
              </a:ext>
            </a:extLst>
          </p:cNvPr>
          <p:cNvPicPr>
            <a:picLocks noChangeAspect="1"/>
          </p:cNvPicPr>
          <p:nvPr/>
        </p:nvPicPr>
        <p:blipFill>
          <a:blip r:embed="rId4"/>
          <a:stretch>
            <a:fillRect/>
          </a:stretch>
        </p:blipFill>
        <p:spPr>
          <a:xfrm>
            <a:off x="5126388" y="9410700"/>
            <a:ext cx="11732862" cy="876300"/>
          </a:xfrm>
          <a:prstGeom prst="rect">
            <a:avLst/>
          </a:prstGeom>
        </p:spPr>
      </p:pic>
    </p:spTree>
    <p:extLst>
      <p:ext uri="{BB962C8B-B14F-4D97-AF65-F5344CB8AC3E}">
        <p14:creationId xmlns:p14="http://schemas.microsoft.com/office/powerpoint/2010/main" val="17221983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952DD6-13A0-0727-F20B-6204DE6AD2AD}"/>
              </a:ext>
            </a:extLst>
          </p:cNvPr>
          <p:cNvPicPr>
            <a:picLocks noChangeAspect="1"/>
          </p:cNvPicPr>
          <p:nvPr/>
        </p:nvPicPr>
        <p:blipFill>
          <a:blip r:embed="rId2"/>
          <a:stretch>
            <a:fillRect/>
          </a:stretch>
        </p:blipFill>
        <p:spPr>
          <a:xfrm>
            <a:off x="11097127" y="1934995"/>
            <a:ext cx="5715000" cy="5648325"/>
          </a:xfrm>
          <a:prstGeom prst="rect">
            <a:avLst/>
          </a:prstGeom>
        </p:spPr>
      </p:pic>
      <p:sp>
        <p:nvSpPr>
          <p:cNvPr id="2" name="Title 1">
            <a:extLst>
              <a:ext uri="{FF2B5EF4-FFF2-40B4-BE49-F238E27FC236}">
                <a16:creationId xmlns:a16="http://schemas.microsoft.com/office/drawing/2014/main" id="{BF9E1E3E-E841-94A8-BDF4-B32B939483EC}"/>
              </a:ext>
            </a:extLst>
          </p:cNvPr>
          <p:cNvSpPr>
            <a:spLocks noGrp="1"/>
          </p:cNvSpPr>
          <p:nvPr>
            <p:ph type="ctrTitle"/>
          </p:nvPr>
        </p:nvSpPr>
        <p:spPr>
          <a:xfrm>
            <a:off x="685800" y="2130425"/>
            <a:ext cx="9131968" cy="5648325"/>
          </a:xfrm>
        </p:spPr>
        <p:txBody>
          <a:bodyPr>
            <a:normAutofit/>
          </a:bodyPr>
          <a:lstStyle/>
          <a:p>
            <a:r>
              <a:rPr lang="en-US" dirty="0"/>
              <a:t>The first seals proper in the Aegean are encountered in EB II. Seals continue to be made down to the end of the Bronze Age. Seals would have played an important role in Aegean society and, as functional objects, they would have served three main purposes: securing, marking, and authorizing.</a:t>
            </a:r>
            <a:endParaRPr lang="en-IN" dirty="0"/>
          </a:p>
        </p:txBody>
      </p:sp>
      <p:sp>
        <p:nvSpPr>
          <p:cNvPr id="3" name="Subtitle 2">
            <a:extLst>
              <a:ext uri="{FF2B5EF4-FFF2-40B4-BE49-F238E27FC236}">
                <a16:creationId xmlns:a16="http://schemas.microsoft.com/office/drawing/2014/main" id="{64B9B116-62D6-D9C8-D920-8F9BA6644F9E}"/>
              </a:ext>
            </a:extLst>
          </p:cNvPr>
          <p:cNvSpPr>
            <a:spLocks noGrp="1"/>
          </p:cNvSpPr>
          <p:nvPr>
            <p:ph type="subTitle" idx="1"/>
          </p:nvPr>
        </p:nvSpPr>
        <p:spPr>
          <a:xfrm>
            <a:off x="4074694" y="2277979"/>
            <a:ext cx="5358063" cy="4589545"/>
          </a:xfrm>
        </p:spPr>
        <p:txBody>
          <a:bodyPr/>
          <a:lstStyle/>
          <a:p>
            <a:endParaRPr lang="en-US" dirty="0"/>
          </a:p>
          <a:p>
            <a:endParaRPr lang="en-IN" dirty="0"/>
          </a:p>
          <a:p>
            <a:endParaRPr lang="en-IN" dirty="0"/>
          </a:p>
        </p:txBody>
      </p:sp>
      <p:sp>
        <p:nvSpPr>
          <p:cNvPr id="4" name="Slide Number Placeholder 3">
            <a:extLst>
              <a:ext uri="{FF2B5EF4-FFF2-40B4-BE49-F238E27FC236}">
                <a16:creationId xmlns:a16="http://schemas.microsoft.com/office/drawing/2014/main" id="{3A6AB95D-D40E-BDE4-AC32-79D8E3BB75C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12</a:t>
            </a:fld>
            <a:endParaRPr lang="en-US"/>
          </a:p>
        </p:txBody>
      </p:sp>
      <p:pic>
        <p:nvPicPr>
          <p:cNvPr id="6" name="Picture 5">
            <a:extLst>
              <a:ext uri="{FF2B5EF4-FFF2-40B4-BE49-F238E27FC236}">
                <a16:creationId xmlns:a16="http://schemas.microsoft.com/office/drawing/2014/main" id="{F66683FC-EB32-102F-9165-F4DBFA91911C}"/>
              </a:ext>
            </a:extLst>
          </p:cNvPr>
          <p:cNvPicPr>
            <a:picLocks noChangeAspect="1"/>
          </p:cNvPicPr>
          <p:nvPr/>
        </p:nvPicPr>
        <p:blipFill>
          <a:blip r:embed="rId3"/>
          <a:stretch>
            <a:fillRect/>
          </a:stretch>
        </p:blipFill>
        <p:spPr>
          <a:xfrm>
            <a:off x="3276091" y="8923504"/>
            <a:ext cx="13202794" cy="696746"/>
          </a:xfrm>
          <a:prstGeom prst="rect">
            <a:avLst/>
          </a:prstGeom>
        </p:spPr>
      </p:pic>
    </p:spTree>
    <p:extLst>
      <p:ext uri="{BB962C8B-B14F-4D97-AF65-F5344CB8AC3E}">
        <p14:creationId xmlns:p14="http://schemas.microsoft.com/office/powerpoint/2010/main" val="14854037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97315F-EF8E-DC6B-E711-9964FF9D05BB}"/>
              </a:ext>
            </a:extLst>
          </p:cNvPr>
          <p:cNvPicPr>
            <a:picLocks noChangeAspect="1"/>
          </p:cNvPicPr>
          <p:nvPr/>
        </p:nvPicPr>
        <p:blipFill>
          <a:blip r:embed="rId2"/>
          <a:stretch>
            <a:fillRect/>
          </a:stretch>
        </p:blipFill>
        <p:spPr>
          <a:xfrm>
            <a:off x="2552700" y="342900"/>
            <a:ext cx="10744200" cy="8058150"/>
          </a:xfrm>
          <a:prstGeom prst="rect">
            <a:avLst/>
          </a:prstGeom>
        </p:spPr>
      </p:pic>
      <p:sp>
        <p:nvSpPr>
          <p:cNvPr id="4" name="Slide Number Placeholder 3">
            <a:extLst>
              <a:ext uri="{FF2B5EF4-FFF2-40B4-BE49-F238E27FC236}">
                <a16:creationId xmlns:a16="http://schemas.microsoft.com/office/drawing/2014/main" id="{9767F8D9-D319-015C-807C-B985CC1F8C9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13</a:t>
            </a:fld>
            <a:endParaRPr lang="en-US"/>
          </a:p>
        </p:txBody>
      </p:sp>
      <p:pic>
        <p:nvPicPr>
          <p:cNvPr id="6" name="Picture 5">
            <a:extLst>
              <a:ext uri="{FF2B5EF4-FFF2-40B4-BE49-F238E27FC236}">
                <a16:creationId xmlns:a16="http://schemas.microsoft.com/office/drawing/2014/main" id="{B9C65B87-A9BA-02E6-8496-C88CFADCEEA4}"/>
              </a:ext>
            </a:extLst>
          </p:cNvPr>
          <p:cNvPicPr>
            <a:picLocks noChangeAspect="1"/>
          </p:cNvPicPr>
          <p:nvPr/>
        </p:nvPicPr>
        <p:blipFill>
          <a:blip r:embed="rId3"/>
          <a:stretch>
            <a:fillRect/>
          </a:stretch>
        </p:blipFill>
        <p:spPr>
          <a:xfrm>
            <a:off x="5048250" y="9541262"/>
            <a:ext cx="10545890" cy="593337"/>
          </a:xfrm>
          <a:prstGeom prst="rect">
            <a:avLst/>
          </a:prstGeom>
        </p:spPr>
      </p:pic>
    </p:spTree>
    <p:extLst>
      <p:ext uri="{BB962C8B-B14F-4D97-AF65-F5344CB8AC3E}">
        <p14:creationId xmlns:p14="http://schemas.microsoft.com/office/powerpoint/2010/main" val="24006868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C08102-5F84-9407-EFA2-072126CA9D96}"/>
              </a:ext>
            </a:extLst>
          </p:cNvPr>
          <p:cNvPicPr>
            <a:picLocks noChangeAspect="1"/>
          </p:cNvPicPr>
          <p:nvPr/>
        </p:nvPicPr>
        <p:blipFill>
          <a:blip r:embed="rId2"/>
          <a:stretch>
            <a:fillRect/>
          </a:stretch>
        </p:blipFill>
        <p:spPr>
          <a:xfrm>
            <a:off x="2149642" y="0"/>
            <a:ext cx="12071684" cy="9053763"/>
          </a:xfrm>
          <a:prstGeom prst="rect">
            <a:avLst/>
          </a:prstGeom>
        </p:spPr>
      </p:pic>
      <p:sp>
        <p:nvSpPr>
          <p:cNvPr id="4" name="Slide Number Placeholder 3">
            <a:extLst>
              <a:ext uri="{FF2B5EF4-FFF2-40B4-BE49-F238E27FC236}">
                <a16:creationId xmlns:a16="http://schemas.microsoft.com/office/drawing/2014/main" id="{1A51FC8B-2FE7-D758-5166-855E933BF08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14</a:t>
            </a:fld>
            <a:endParaRPr lang="en-US"/>
          </a:p>
        </p:txBody>
      </p:sp>
      <p:pic>
        <p:nvPicPr>
          <p:cNvPr id="6" name="Picture 5">
            <a:extLst>
              <a:ext uri="{FF2B5EF4-FFF2-40B4-BE49-F238E27FC236}">
                <a16:creationId xmlns:a16="http://schemas.microsoft.com/office/drawing/2014/main" id="{2178C61C-AA5E-922A-C9C7-F2454BD750C6}"/>
              </a:ext>
            </a:extLst>
          </p:cNvPr>
          <p:cNvPicPr>
            <a:picLocks noChangeAspect="1"/>
          </p:cNvPicPr>
          <p:nvPr/>
        </p:nvPicPr>
        <p:blipFill>
          <a:blip r:embed="rId3"/>
          <a:stretch>
            <a:fillRect/>
          </a:stretch>
        </p:blipFill>
        <p:spPr>
          <a:xfrm>
            <a:off x="3952389" y="10004424"/>
            <a:ext cx="11763862" cy="741361"/>
          </a:xfrm>
          <a:prstGeom prst="rect">
            <a:avLst/>
          </a:prstGeom>
        </p:spPr>
      </p:pic>
    </p:spTree>
    <p:extLst>
      <p:ext uri="{BB962C8B-B14F-4D97-AF65-F5344CB8AC3E}">
        <p14:creationId xmlns:p14="http://schemas.microsoft.com/office/powerpoint/2010/main" val="3141712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467A54-C439-2D37-DAC4-9D1667F0FB77}"/>
              </a:ext>
            </a:extLst>
          </p:cNvPr>
          <p:cNvPicPr>
            <a:picLocks noChangeAspect="1"/>
          </p:cNvPicPr>
          <p:nvPr/>
        </p:nvPicPr>
        <p:blipFill>
          <a:blip r:embed="rId2"/>
          <a:stretch>
            <a:fillRect/>
          </a:stretch>
        </p:blipFill>
        <p:spPr>
          <a:xfrm>
            <a:off x="1562100" y="417094"/>
            <a:ext cx="14365705" cy="7571873"/>
          </a:xfrm>
          <a:prstGeom prst="rect">
            <a:avLst/>
          </a:prstGeom>
        </p:spPr>
      </p:pic>
      <p:sp>
        <p:nvSpPr>
          <p:cNvPr id="4" name="Slide Number Placeholder 3">
            <a:extLst>
              <a:ext uri="{FF2B5EF4-FFF2-40B4-BE49-F238E27FC236}">
                <a16:creationId xmlns:a16="http://schemas.microsoft.com/office/drawing/2014/main" id="{D81C04FA-F306-F991-AC3B-4232AAC60E1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15</a:t>
            </a:fld>
            <a:endParaRPr lang="en-US"/>
          </a:p>
        </p:txBody>
      </p:sp>
      <p:pic>
        <p:nvPicPr>
          <p:cNvPr id="6" name="Picture 5">
            <a:extLst>
              <a:ext uri="{FF2B5EF4-FFF2-40B4-BE49-F238E27FC236}">
                <a16:creationId xmlns:a16="http://schemas.microsoft.com/office/drawing/2014/main" id="{B23ED97B-D3B8-3F4A-FA47-A9127900BA1E}"/>
              </a:ext>
            </a:extLst>
          </p:cNvPr>
          <p:cNvPicPr>
            <a:picLocks noChangeAspect="1"/>
          </p:cNvPicPr>
          <p:nvPr/>
        </p:nvPicPr>
        <p:blipFill>
          <a:blip r:embed="rId3"/>
          <a:stretch>
            <a:fillRect/>
          </a:stretch>
        </p:blipFill>
        <p:spPr>
          <a:xfrm>
            <a:off x="6934200" y="9486900"/>
            <a:ext cx="10858500" cy="517525"/>
          </a:xfrm>
          <a:prstGeom prst="rect">
            <a:avLst/>
          </a:prstGeom>
        </p:spPr>
      </p:pic>
    </p:spTree>
    <p:extLst>
      <p:ext uri="{BB962C8B-B14F-4D97-AF65-F5344CB8AC3E}">
        <p14:creationId xmlns:p14="http://schemas.microsoft.com/office/powerpoint/2010/main" val="16742447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A2282-9E83-ABFC-83E4-E7D54A80616A}"/>
              </a:ext>
            </a:extLst>
          </p:cNvPr>
          <p:cNvSpPr>
            <a:spLocks noGrp="1"/>
          </p:cNvSpPr>
          <p:nvPr>
            <p:ph type="ctrTitle"/>
          </p:nvPr>
        </p:nvSpPr>
        <p:spPr>
          <a:xfrm>
            <a:off x="6004560" y="2316480"/>
            <a:ext cx="2453640" cy="1283970"/>
          </a:xfrm>
        </p:spPr>
        <p:txBody>
          <a:bodyPr/>
          <a:lstStyle/>
          <a:p>
            <a:endParaRPr lang="en-IN"/>
          </a:p>
        </p:txBody>
      </p:sp>
      <p:pic>
        <p:nvPicPr>
          <p:cNvPr id="5" name="Picture 4">
            <a:extLst>
              <a:ext uri="{FF2B5EF4-FFF2-40B4-BE49-F238E27FC236}">
                <a16:creationId xmlns:a16="http://schemas.microsoft.com/office/drawing/2014/main" id="{04E28035-6AA3-26A6-572F-6BC8D24EA35F}"/>
              </a:ext>
            </a:extLst>
          </p:cNvPr>
          <p:cNvPicPr>
            <a:picLocks noChangeAspect="1"/>
          </p:cNvPicPr>
          <p:nvPr/>
        </p:nvPicPr>
        <p:blipFill>
          <a:blip r:embed="rId2"/>
          <a:stretch>
            <a:fillRect/>
          </a:stretch>
        </p:blipFill>
        <p:spPr>
          <a:xfrm>
            <a:off x="1600200" y="997902"/>
            <a:ext cx="14386560" cy="8823960"/>
          </a:xfrm>
          <a:prstGeom prst="rect">
            <a:avLst/>
          </a:prstGeom>
        </p:spPr>
      </p:pic>
      <p:sp>
        <p:nvSpPr>
          <p:cNvPr id="4" name="Slide Number Placeholder 3">
            <a:extLst>
              <a:ext uri="{FF2B5EF4-FFF2-40B4-BE49-F238E27FC236}">
                <a16:creationId xmlns:a16="http://schemas.microsoft.com/office/drawing/2014/main" id="{33FB2F43-BF30-D094-ADE2-1FFCD5EF2A8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16</a:t>
            </a:fld>
            <a:endParaRPr lang="en-US"/>
          </a:p>
        </p:txBody>
      </p:sp>
    </p:spTree>
    <p:extLst>
      <p:ext uri="{BB962C8B-B14F-4D97-AF65-F5344CB8AC3E}">
        <p14:creationId xmlns:p14="http://schemas.microsoft.com/office/powerpoint/2010/main" val="2577026600"/>
      </p:ext>
    </p:extLst>
  </p:cSld>
  <p:clrMapOvr>
    <a:masterClrMapping/>
  </p:clrMapOvr>
  <mc:AlternateContent xmlns:mc="http://schemas.openxmlformats.org/markup-compatibility/2006" xmlns:p14="http://schemas.microsoft.com/office/powerpoint/2010/main">
    <mc:Choice Requires="p14">
      <p:transition spd="slow" p14:dur="2000" advTm="22559"/>
    </mc:Choice>
    <mc:Fallback xmlns="">
      <p:transition spd="slow" advTm="22559"/>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7DFD4-1652-D9EF-4C30-100373F868FD}"/>
              </a:ext>
            </a:extLst>
          </p:cNvPr>
          <p:cNvSpPr>
            <a:spLocks noGrp="1"/>
          </p:cNvSpPr>
          <p:nvPr>
            <p:ph type="ctrTitle"/>
          </p:nvPr>
        </p:nvSpPr>
        <p:spPr/>
        <p:txBody>
          <a:bodyPr/>
          <a:lstStyle/>
          <a:p>
            <a:r>
              <a:rPr lang="en-US" dirty="0"/>
              <a:t>CONTENTS:</a:t>
            </a:r>
            <a:br>
              <a:rPr lang="en-US" dirty="0"/>
            </a:br>
            <a:endParaRPr lang="en-IN" dirty="0"/>
          </a:p>
        </p:txBody>
      </p:sp>
      <p:sp>
        <p:nvSpPr>
          <p:cNvPr id="3" name="Subtitle 2">
            <a:extLst>
              <a:ext uri="{FF2B5EF4-FFF2-40B4-BE49-F238E27FC236}">
                <a16:creationId xmlns:a16="http://schemas.microsoft.com/office/drawing/2014/main" id="{54899789-69F0-A2F3-A716-562518B5EAE8}"/>
              </a:ext>
            </a:extLst>
          </p:cNvPr>
          <p:cNvSpPr>
            <a:spLocks noGrp="1"/>
          </p:cNvSpPr>
          <p:nvPr>
            <p:ph type="subTitle" idx="1"/>
          </p:nvPr>
        </p:nvSpPr>
        <p:spPr>
          <a:xfrm>
            <a:off x="2571750" y="3800476"/>
            <a:ext cx="12172950" cy="5010150"/>
          </a:xfrm>
        </p:spPr>
        <p:txBody>
          <a:bodyPr>
            <a:normAutofit/>
          </a:bodyPr>
          <a:lstStyle/>
          <a:p>
            <a:pPr marL="482600" indent="-457200">
              <a:buFont typeface="Arial" panose="020B0604020202020204" pitchFamily="34" charset="0"/>
              <a:buChar char="•"/>
            </a:pPr>
            <a:r>
              <a:rPr lang="en-US" sz="4800" b="1" dirty="0">
                <a:solidFill>
                  <a:schemeClr val="tx1"/>
                </a:solidFill>
                <a:latin typeface="+mn-lt"/>
              </a:rPr>
              <a:t>HISTORY</a:t>
            </a:r>
          </a:p>
          <a:p>
            <a:pPr marL="482600" indent="-457200">
              <a:buFont typeface="Arial" panose="020B0604020202020204" pitchFamily="34" charset="0"/>
              <a:buChar char="•"/>
            </a:pPr>
            <a:r>
              <a:rPr lang="en-US" sz="4800" b="1" dirty="0">
                <a:solidFill>
                  <a:schemeClr val="tx1"/>
                </a:solidFill>
                <a:latin typeface="+mn-lt"/>
              </a:rPr>
              <a:t>NEED OF HISTORY</a:t>
            </a:r>
          </a:p>
          <a:p>
            <a:pPr marL="482600" indent="-457200">
              <a:buFont typeface="Arial" panose="020B0604020202020204" pitchFamily="34" charset="0"/>
              <a:buChar char="•"/>
            </a:pPr>
            <a:r>
              <a:rPr lang="en-US" sz="4800" b="1" dirty="0">
                <a:solidFill>
                  <a:schemeClr val="tx1"/>
                </a:solidFill>
                <a:latin typeface="+mn-lt"/>
              </a:rPr>
              <a:t>SOURCES OF HISTORY</a:t>
            </a:r>
            <a:endParaRPr lang="en-IN" sz="4800" b="1" dirty="0">
              <a:solidFill>
                <a:schemeClr val="tx1"/>
              </a:solidFill>
              <a:latin typeface="+mn-lt"/>
            </a:endParaRPr>
          </a:p>
        </p:txBody>
      </p:sp>
      <p:sp>
        <p:nvSpPr>
          <p:cNvPr id="4" name="Slide Number Placeholder 3">
            <a:extLst>
              <a:ext uri="{FF2B5EF4-FFF2-40B4-BE49-F238E27FC236}">
                <a16:creationId xmlns:a16="http://schemas.microsoft.com/office/drawing/2014/main" id="{32383701-6360-6FFE-0CF3-5006EC09FA3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a:t>
            </a:fld>
            <a:endParaRPr lang="en-US"/>
          </a:p>
        </p:txBody>
      </p:sp>
    </p:spTree>
    <p:extLst>
      <p:ext uri="{BB962C8B-B14F-4D97-AF65-F5344CB8AC3E}">
        <p14:creationId xmlns:p14="http://schemas.microsoft.com/office/powerpoint/2010/main" val="1002760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F6ED"/>
        </a:solidFill>
        <a:effectLst/>
      </p:bgPr>
    </p:bg>
    <p:spTree>
      <p:nvGrpSpPr>
        <p:cNvPr id="1" name="Shape 89"/>
        <p:cNvGrpSpPr/>
        <p:nvPr/>
      </p:nvGrpSpPr>
      <p:grpSpPr>
        <a:xfrm>
          <a:off x="0" y="0"/>
          <a:ext cx="0" cy="0"/>
          <a:chOff x="0" y="0"/>
          <a:chExt cx="0" cy="0"/>
        </a:xfrm>
      </p:grpSpPr>
      <p:sp>
        <p:nvSpPr>
          <p:cNvPr id="90" name="Google Shape;90;p2"/>
          <p:cNvSpPr/>
          <p:nvPr/>
        </p:nvSpPr>
        <p:spPr>
          <a:xfrm>
            <a:off x="6900612" y="9258300"/>
            <a:ext cx="11387407" cy="10356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91" name="Google Shape;91;p2"/>
          <p:cNvSpPr/>
          <p:nvPr/>
        </p:nvSpPr>
        <p:spPr>
          <a:xfrm flipH="1">
            <a:off x="847725" y="2324100"/>
            <a:ext cx="66675" cy="7162800"/>
          </a:xfrm>
          <a:prstGeom prst="rect">
            <a:avLst/>
          </a:prstGeom>
          <a:solidFill>
            <a:srgbClr val="5F836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 name="Title 3">
            <a:extLst>
              <a:ext uri="{FF2B5EF4-FFF2-40B4-BE49-F238E27FC236}">
                <a16:creationId xmlns:a16="http://schemas.microsoft.com/office/drawing/2014/main" id="{712DDD59-5A3A-6999-4257-CE2AC2C7E1C8}"/>
              </a:ext>
            </a:extLst>
          </p:cNvPr>
          <p:cNvSpPr>
            <a:spLocks noGrp="1"/>
          </p:cNvSpPr>
          <p:nvPr>
            <p:ph type="title"/>
          </p:nvPr>
        </p:nvSpPr>
        <p:spPr>
          <a:xfrm>
            <a:off x="457200" y="274638"/>
            <a:ext cx="14782800" cy="1143000"/>
          </a:xfrm>
        </p:spPr>
        <p:txBody>
          <a:bodyPr>
            <a:normAutofit/>
          </a:bodyPr>
          <a:lstStyle/>
          <a:p>
            <a:r>
              <a:rPr lang="en-US" dirty="0">
                <a:latin typeface="+mj-lt"/>
              </a:rPr>
              <a:t>I MAKE HISTORY</a:t>
            </a:r>
            <a:endParaRPr lang="en-IN" dirty="0">
              <a:latin typeface="+mj-lt"/>
            </a:endParaRPr>
          </a:p>
        </p:txBody>
      </p:sp>
      <p:sp>
        <p:nvSpPr>
          <p:cNvPr id="92" name="Google Shape;92;p2"/>
          <p:cNvSpPr txBox="1">
            <a:spLocks noGrp="1"/>
          </p:cNvSpPr>
          <p:nvPr>
            <p:ph type="ftr" idx="11"/>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1400" b="1" dirty="0">
                <a:solidFill>
                  <a:schemeClr val="dk1"/>
                </a:solidFill>
                <a:latin typeface="Cambria"/>
                <a:ea typeface="Cambria"/>
                <a:cs typeface="Cambria"/>
                <a:sym typeface="Cambria"/>
              </a:rPr>
              <a:t>I MAKE HISTORYN Karunambigai/Social/SNS ACADEMY\</a:t>
            </a:r>
            <a:endParaRPr sz="1400" b="1" dirty="0">
              <a:solidFill>
                <a:schemeClr val="dk1"/>
              </a:solidFill>
              <a:latin typeface="Cambria"/>
              <a:ea typeface="Cambria"/>
              <a:cs typeface="Cambria"/>
              <a:sym typeface="Cambria"/>
            </a:endParaRPr>
          </a:p>
        </p:txBody>
      </p:sp>
      <p:pic>
        <p:nvPicPr>
          <p:cNvPr id="6" name="Picture 5">
            <a:extLst>
              <a:ext uri="{FF2B5EF4-FFF2-40B4-BE49-F238E27FC236}">
                <a16:creationId xmlns:a16="http://schemas.microsoft.com/office/drawing/2014/main" id="{90765930-B5B4-7BB8-13A5-744697940BBA}"/>
              </a:ext>
            </a:extLst>
          </p:cNvPr>
          <p:cNvPicPr>
            <a:picLocks noChangeAspect="1"/>
          </p:cNvPicPr>
          <p:nvPr/>
        </p:nvPicPr>
        <p:blipFill rotWithShape="1">
          <a:blip r:embed="rId3"/>
          <a:srcRect l="2240" t="1837" r="2848" b="7524"/>
          <a:stretch/>
        </p:blipFill>
        <p:spPr>
          <a:xfrm>
            <a:off x="3048000" y="1299411"/>
            <a:ext cx="11112220" cy="79588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025"/>
    </mc:Choice>
    <mc:Fallback xmlns="">
      <p:transition spd="slow" advTm="46025"/>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C66A0AC-20EB-B650-E983-86EA6FA81A4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a:t>
            </a:fld>
            <a:endParaRPr lang="en-US" dirty="0"/>
          </a:p>
        </p:txBody>
      </p:sp>
      <p:pic>
        <p:nvPicPr>
          <p:cNvPr id="3" name="Picture 2">
            <a:extLst>
              <a:ext uri="{FF2B5EF4-FFF2-40B4-BE49-F238E27FC236}">
                <a16:creationId xmlns:a16="http://schemas.microsoft.com/office/drawing/2014/main" id="{93DB8693-4235-7DA3-589D-7C5EC209697B}"/>
              </a:ext>
            </a:extLst>
          </p:cNvPr>
          <p:cNvPicPr>
            <a:picLocks noChangeAspect="1"/>
          </p:cNvPicPr>
          <p:nvPr/>
        </p:nvPicPr>
        <p:blipFill rotWithShape="1">
          <a:blip r:embed="rId2"/>
          <a:srcRect l="-2199" t="616" r="2199" b="3280"/>
          <a:stretch/>
        </p:blipFill>
        <p:spPr>
          <a:xfrm>
            <a:off x="1636295" y="773218"/>
            <a:ext cx="12400547" cy="7520550"/>
          </a:xfrm>
          <a:prstGeom prst="rect">
            <a:avLst/>
          </a:prstGeom>
        </p:spPr>
      </p:pic>
      <p:pic>
        <p:nvPicPr>
          <p:cNvPr id="5" name="Picture 4">
            <a:extLst>
              <a:ext uri="{FF2B5EF4-FFF2-40B4-BE49-F238E27FC236}">
                <a16:creationId xmlns:a16="http://schemas.microsoft.com/office/drawing/2014/main" id="{BD0EC7D9-A19B-8307-FAD4-B1D983FFB47B}"/>
              </a:ext>
            </a:extLst>
          </p:cNvPr>
          <p:cNvPicPr>
            <a:picLocks noChangeAspect="1"/>
          </p:cNvPicPr>
          <p:nvPr/>
        </p:nvPicPr>
        <p:blipFill>
          <a:blip r:embed="rId3"/>
          <a:stretch>
            <a:fillRect/>
          </a:stretch>
        </p:blipFill>
        <p:spPr>
          <a:xfrm>
            <a:off x="6899685" y="9639300"/>
            <a:ext cx="11388315" cy="630845"/>
          </a:xfrm>
          <a:prstGeom prst="rect">
            <a:avLst/>
          </a:prstGeom>
        </p:spPr>
      </p:pic>
      <p:sp>
        <p:nvSpPr>
          <p:cNvPr id="15" name="TextBox 14">
            <a:extLst>
              <a:ext uri="{FF2B5EF4-FFF2-40B4-BE49-F238E27FC236}">
                <a16:creationId xmlns:a16="http://schemas.microsoft.com/office/drawing/2014/main" id="{8D8BD066-FC75-2303-2FFD-F33F2E26117D}"/>
              </a:ext>
            </a:extLst>
          </p:cNvPr>
          <p:cNvSpPr txBox="1"/>
          <p:nvPr/>
        </p:nvSpPr>
        <p:spPr>
          <a:xfrm>
            <a:off x="7499684" y="9646945"/>
            <a:ext cx="9224210" cy="307777"/>
          </a:xfrm>
          <a:prstGeom prst="rect">
            <a:avLst/>
          </a:prstGeom>
          <a:noFill/>
        </p:spPr>
        <p:txBody>
          <a:bodyPr wrap="square">
            <a:spAutoFit/>
          </a:bodyPr>
          <a:lstStyle/>
          <a:p>
            <a:r>
              <a:rPr lang="en-IN" dirty="0"/>
              <a:t>I MAKE HISTORYN </a:t>
            </a:r>
            <a:r>
              <a:rPr lang="en-IN" dirty="0" err="1"/>
              <a:t>Karunambigai</a:t>
            </a:r>
            <a:r>
              <a:rPr lang="en-IN" dirty="0"/>
              <a:t>/Social/SNS ACADEMY</a:t>
            </a:r>
          </a:p>
        </p:txBody>
      </p:sp>
    </p:spTree>
    <p:extLst>
      <p:ext uri="{BB962C8B-B14F-4D97-AF65-F5344CB8AC3E}">
        <p14:creationId xmlns:p14="http://schemas.microsoft.com/office/powerpoint/2010/main" val="1350115722"/>
      </p:ext>
    </p:extLst>
  </p:cSld>
  <p:clrMapOvr>
    <a:masterClrMapping/>
  </p:clrMapOvr>
  <mc:AlternateContent xmlns:mc="http://schemas.openxmlformats.org/markup-compatibility/2006" xmlns:p14="http://schemas.microsoft.com/office/powerpoint/2010/main">
    <mc:Choice Requires="p14">
      <p:transition spd="slow" p14:dur="2000" advTm="48743"/>
    </mc:Choice>
    <mc:Fallback xmlns="">
      <p:transition spd="slow" advTm="48743"/>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6ED">
            <a:alpha val="73333"/>
          </a:srgbClr>
        </a:solidFill>
        <a:effectLst/>
      </p:bgPr>
    </p:bg>
    <p:spTree>
      <p:nvGrpSpPr>
        <p:cNvPr id="1" name="Shape 152"/>
        <p:cNvGrpSpPr/>
        <p:nvPr/>
      </p:nvGrpSpPr>
      <p:grpSpPr>
        <a:xfrm>
          <a:off x="0" y="0"/>
          <a:ext cx="0" cy="0"/>
          <a:chOff x="0" y="0"/>
          <a:chExt cx="0" cy="0"/>
        </a:xfrm>
      </p:grpSpPr>
      <p:sp>
        <p:nvSpPr>
          <p:cNvPr id="154" name="Google Shape;154;p3"/>
          <p:cNvSpPr/>
          <p:nvPr/>
        </p:nvSpPr>
        <p:spPr>
          <a:xfrm>
            <a:off x="17630775" y="2476500"/>
            <a:ext cx="47625" cy="6553200"/>
          </a:xfrm>
          <a:prstGeom prst="rect">
            <a:avLst/>
          </a:prstGeom>
          <a:solidFill>
            <a:srgbClr val="5F836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55" name="Google Shape;155;p3"/>
          <p:cNvSpPr txBox="1">
            <a:spLocks noGrp="1"/>
          </p:cNvSpPr>
          <p:nvPr>
            <p:ph type="sldNum" idx="12"/>
          </p:nvPr>
        </p:nvSpPr>
        <p:spPr>
          <a:xfrm>
            <a:off x="15697200" y="959352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fld id="{00000000-1234-1234-1234-123412341234}" type="slidenum">
              <a:rPr lang="en-US" sz="1400">
                <a:solidFill>
                  <a:schemeClr val="dk1"/>
                </a:solidFill>
                <a:latin typeface="Cambria"/>
                <a:ea typeface="Cambria"/>
                <a:cs typeface="Cambria"/>
                <a:sym typeface="Cambria"/>
              </a:rPr>
              <a:t>5</a:t>
            </a:fld>
            <a:r>
              <a:rPr lang="en-US" sz="1400" dirty="0">
                <a:solidFill>
                  <a:schemeClr val="dk1"/>
                </a:solidFill>
                <a:latin typeface="Cambria"/>
                <a:ea typeface="Cambria"/>
                <a:cs typeface="Cambria"/>
                <a:sym typeface="Cambria"/>
              </a:rPr>
              <a:t>/29</a:t>
            </a:r>
            <a:endParaRPr sz="1400" dirty="0">
              <a:solidFill>
                <a:schemeClr val="dk1"/>
              </a:solidFill>
              <a:latin typeface="Cambria"/>
              <a:ea typeface="Cambria"/>
              <a:cs typeface="Cambria"/>
              <a:sym typeface="Cambria"/>
            </a:endParaRPr>
          </a:p>
        </p:txBody>
      </p:sp>
      <p:sp>
        <p:nvSpPr>
          <p:cNvPr id="156" name="Google Shape;156;p3"/>
          <p:cNvSpPr/>
          <p:nvPr/>
        </p:nvSpPr>
        <p:spPr>
          <a:xfrm>
            <a:off x="0" y="2107188"/>
            <a:ext cx="13544550" cy="646290"/>
          </a:xfrm>
          <a:prstGeom prst="rect">
            <a:avLst/>
          </a:prstGeom>
          <a:noFill/>
          <a:ln>
            <a:noFill/>
          </a:ln>
        </p:spPr>
        <p:txBody>
          <a:bodyPr spcFirstLastPara="1" wrap="square" lIns="91425" tIns="45700" rIns="91425" bIns="45700" anchor="t" anchorCtr="0">
            <a:spAutoFit/>
          </a:bodyPr>
          <a:lstStyle/>
          <a:p>
            <a:pPr algn="ctr">
              <a:buSzPts val="2800"/>
            </a:pPr>
            <a:r>
              <a:rPr lang="en-US" sz="3600" b="1" dirty="0">
                <a:solidFill>
                  <a:schemeClr val="dk1"/>
                </a:solidFill>
                <a:latin typeface="Cambria"/>
                <a:ea typeface="Cambria"/>
                <a:sym typeface="Cambria"/>
              </a:rPr>
              <a:t> </a:t>
            </a:r>
            <a:endParaRPr sz="3600" b="1" dirty="0">
              <a:solidFill>
                <a:schemeClr val="dk1"/>
              </a:solidFill>
              <a:latin typeface="Cambria"/>
              <a:ea typeface="Cambria"/>
              <a:sym typeface="Calibri"/>
            </a:endParaRPr>
          </a:p>
        </p:txBody>
      </p:sp>
      <p:sp>
        <p:nvSpPr>
          <p:cNvPr id="2" name="Google Shape;156;p3">
            <a:extLst>
              <a:ext uri="{FF2B5EF4-FFF2-40B4-BE49-F238E27FC236}">
                <a16:creationId xmlns:a16="http://schemas.microsoft.com/office/drawing/2014/main" id="{9024A4BC-FBC4-FDE1-B582-BCD43D243D6C}"/>
              </a:ext>
            </a:extLst>
          </p:cNvPr>
          <p:cNvSpPr/>
          <p:nvPr/>
        </p:nvSpPr>
        <p:spPr>
          <a:xfrm>
            <a:off x="7200898" y="3657918"/>
            <a:ext cx="9682166"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3600" b="1" i="0" u="none" strike="noStrike" cap="none" dirty="0">
                <a:solidFill>
                  <a:schemeClr val="dk1"/>
                </a:solidFill>
                <a:latin typeface="Cambria"/>
                <a:ea typeface="Cambria"/>
                <a:cs typeface="Cambria"/>
                <a:sym typeface="Cambria"/>
              </a:rPr>
              <a:t>    </a:t>
            </a:r>
            <a:endParaRPr sz="3600" b="0" i="0" u="none" strike="noStrike" cap="none" dirty="0">
              <a:solidFill>
                <a:schemeClr val="dk1"/>
              </a:solidFill>
              <a:latin typeface="Calibri"/>
              <a:ea typeface="Calibri"/>
              <a:cs typeface="Calibri"/>
              <a:sym typeface="Calibri"/>
            </a:endParaRPr>
          </a:p>
        </p:txBody>
      </p:sp>
      <p:sp>
        <p:nvSpPr>
          <p:cNvPr id="5" name="AutoShape 2" descr="Who Made the First Calendar?">
            <a:extLst>
              <a:ext uri="{FF2B5EF4-FFF2-40B4-BE49-F238E27FC236}">
                <a16:creationId xmlns:a16="http://schemas.microsoft.com/office/drawing/2014/main" id="{39A5A380-F7C2-FC19-D8B8-04B2FADC8338}"/>
              </a:ext>
            </a:extLst>
          </p:cNvPr>
          <p:cNvSpPr>
            <a:spLocks noChangeAspect="1" noChangeArrowheads="1"/>
          </p:cNvSpPr>
          <p:nvPr/>
        </p:nvSpPr>
        <p:spPr bwMode="auto">
          <a:xfrm>
            <a:off x="85725" y="936625"/>
            <a:ext cx="2428875" cy="1762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dirty="0"/>
          </a:p>
        </p:txBody>
      </p:sp>
      <p:pic>
        <p:nvPicPr>
          <p:cNvPr id="7" name="Picture 6">
            <a:extLst>
              <a:ext uri="{FF2B5EF4-FFF2-40B4-BE49-F238E27FC236}">
                <a16:creationId xmlns:a16="http://schemas.microsoft.com/office/drawing/2014/main" id="{DE8B20B1-96D1-1330-A53F-9CFA1CB4BF3F}"/>
              </a:ext>
            </a:extLst>
          </p:cNvPr>
          <p:cNvPicPr>
            <a:picLocks noChangeAspect="1"/>
          </p:cNvPicPr>
          <p:nvPr/>
        </p:nvPicPr>
        <p:blipFill rotWithShape="1">
          <a:blip r:embed="rId3"/>
          <a:srcRect l="5691" t="3992" r="5699" b="8039"/>
          <a:stretch/>
        </p:blipFill>
        <p:spPr>
          <a:xfrm>
            <a:off x="1892968" y="1373260"/>
            <a:ext cx="12325003" cy="7650424"/>
          </a:xfrm>
          <a:prstGeom prst="rect">
            <a:avLst/>
          </a:prstGeom>
        </p:spPr>
      </p:pic>
      <p:pic>
        <p:nvPicPr>
          <p:cNvPr id="8" name="Picture 7">
            <a:extLst>
              <a:ext uri="{FF2B5EF4-FFF2-40B4-BE49-F238E27FC236}">
                <a16:creationId xmlns:a16="http://schemas.microsoft.com/office/drawing/2014/main" id="{6C91A60B-51C1-E6F6-B192-C910E98FFA9E}"/>
              </a:ext>
            </a:extLst>
          </p:cNvPr>
          <p:cNvPicPr>
            <a:picLocks noChangeAspect="1"/>
          </p:cNvPicPr>
          <p:nvPr/>
        </p:nvPicPr>
        <p:blipFill>
          <a:blip r:embed="rId4"/>
          <a:stretch>
            <a:fillRect/>
          </a:stretch>
        </p:blipFill>
        <p:spPr>
          <a:xfrm>
            <a:off x="5598868" y="9809410"/>
            <a:ext cx="11678479" cy="3651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3470"/>
    </mc:Choice>
    <mc:Fallback xmlns="">
      <p:transition spd="slow" advTm="7347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F6ED"/>
        </a:solidFill>
        <a:effectLst/>
      </p:bgPr>
    </p:bg>
    <p:spTree>
      <p:nvGrpSpPr>
        <p:cNvPr id="1" name="Shape 89"/>
        <p:cNvGrpSpPr/>
        <p:nvPr/>
      </p:nvGrpSpPr>
      <p:grpSpPr>
        <a:xfrm>
          <a:off x="0" y="0"/>
          <a:ext cx="0" cy="0"/>
          <a:chOff x="0" y="0"/>
          <a:chExt cx="0" cy="0"/>
        </a:xfrm>
      </p:grpSpPr>
      <p:sp>
        <p:nvSpPr>
          <p:cNvPr id="90" name="Google Shape;90;p2"/>
          <p:cNvSpPr/>
          <p:nvPr/>
        </p:nvSpPr>
        <p:spPr>
          <a:xfrm>
            <a:off x="7436419" y="9258300"/>
            <a:ext cx="10851600" cy="10356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91" name="Google Shape;91;p2"/>
          <p:cNvSpPr/>
          <p:nvPr/>
        </p:nvSpPr>
        <p:spPr>
          <a:xfrm flipH="1">
            <a:off x="847725" y="2324100"/>
            <a:ext cx="66675" cy="7162800"/>
          </a:xfrm>
          <a:prstGeom prst="rect">
            <a:avLst/>
          </a:prstGeom>
          <a:solidFill>
            <a:srgbClr val="5F836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92" name="Google Shape;92;p2"/>
          <p:cNvSpPr txBox="1">
            <a:spLocks noGrp="1"/>
          </p:cNvSpPr>
          <p:nvPr>
            <p:ph type="ftr" idx="11"/>
          </p:nvPr>
        </p:nvSpPr>
        <p:spPr>
          <a:xfrm>
            <a:off x="5983704" y="9637661"/>
            <a:ext cx="10411327" cy="19615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1400" b="1" dirty="0">
                <a:solidFill>
                  <a:schemeClr val="dk1"/>
                </a:solidFill>
                <a:latin typeface="Cambria"/>
                <a:ea typeface="Cambria"/>
                <a:cs typeface="Cambria"/>
                <a:sym typeface="Cambria"/>
              </a:rPr>
              <a:t>I MAKE HISTORY/</a:t>
            </a:r>
            <a:r>
              <a:rPr lang="en-US" sz="1400" b="1" dirty="0" err="1">
                <a:solidFill>
                  <a:schemeClr val="dk1"/>
                </a:solidFill>
                <a:latin typeface="Cambria"/>
                <a:ea typeface="Cambria"/>
                <a:cs typeface="Cambria"/>
                <a:sym typeface="Cambria"/>
              </a:rPr>
              <a:t>Karunambigai</a:t>
            </a:r>
            <a:r>
              <a:rPr lang="en-US" sz="1400" b="1" dirty="0">
                <a:solidFill>
                  <a:schemeClr val="dk1"/>
                </a:solidFill>
                <a:latin typeface="Cambria"/>
                <a:ea typeface="Cambria"/>
                <a:cs typeface="Cambria"/>
                <a:sym typeface="Cambria"/>
              </a:rPr>
              <a:t>/Social/SNS ACADEMY</a:t>
            </a:r>
            <a:endParaRPr sz="1400" b="1" dirty="0">
              <a:solidFill>
                <a:schemeClr val="dk1"/>
              </a:solidFill>
              <a:latin typeface="Cambria"/>
              <a:ea typeface="Cambria"/>
              <a:cs typeface="Cambria"/>
              <a:sym typeface="Cambria"/>
            </a:endParaRPr>
          </a:p>
        </p:txBody>
      </p:sp>
      <p:sp>
        <p:nvSpPr>
          <p:cNvPr id="93" name="Google Shape;93;p2"/>
          <p:cNvSpPr txBox="1">
            <a:spLocks noGrp="1"/>
          </p:cNvSpPr>
          <p:nvPr>
            <p:ph type="sldNum" idx="12"/>
          </p:nvPr>
        </p:nvSpPr>
        <p:spPr>
          <a:xfrm>
            <a:off x="15697200" y="959352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fld id="{00000000-1234-1234-1234-123412341234}" type="slidenum">
              <a:rPr lang="en-US" sz="1400">
                <a:solidFill>
                  <a:schemeClr val="dk1"/>
                </a:solidFill>
                <a:latin typeface="Cambria"/>
                <a:ea typeface="Cambria"/>
                <a:cs typeface="Cambria"/>
                <a:sym typeface="Cambria"/>
              </a:rPr>
              <a:t>6</a:t>
            </a:fld>
            <a:r>
              <a:rPr lang="en-US" sz="1400">
                <a:solidFill>
                  <a:schemeClr val="dk1"/>
                </a:solidFill>
                <a:latin typeface="Cambria"/>
                <a:ea typeface="Cambria"/>
                <a:cs typeface="Cambria"/>
                <a:sym typeface="Cambria"/>
              </a:rPr>
              <a:t>/29</a:t>
            </a:r>
            <a:endParaRPr sz="1400">
              <a:solidFill>
                <a:schemeClr val="dk1"/>
              </a:solidFill>
              <a:latin typeface="Cambria"/>
              <a:ea typeface="Cambria"/>
              <a:cs typeface="Cambria"/>
              <a:sym typeface="Cambria"/>
            </a:endParaRPr>
          </a:p>
        </p:txBody>
      </p:sp>
      <p:pic>
        <p:nvPicPr>
          <p:cNvPr id="5" name="Picture 4">
            <a:extLst>
              <a:ext uri="{FF2B5EF4-FFF2-40B4-BE49-F238E27FC236}">
                <a16:creationId xmlns:a16="http://schemas.microsoft.com/office/drawing/2014/main" id="{413CA22D-C7E8-5010-81D7-01F88B27BF0A}"/>
              </a:ext>
            </a:extLst>
          </p:cNvPr>
          <p:cNvPicPr>
            <a:picLocks noChangeAspect="1"/>
          </p:cNvPicPr>
          <p:nvPr/>
        </p:nvPicPr>
        <p:blipFill>
          <a:blip r:embed="rId3"/>
          <a:stretch>
            <a:fillRect/>
          </a:stretch>
        </p:blipFill>
        <p:spPr>
          <a:xfrm>
            <a:off x="2077452" y="-263950"/>
            <a:ext cx="12986085" cy="9186995"/>
          </a:xfrm>
          <a:prstGeom prst="rect">
            <a:avLst/>
          </a:prstGeom>
        </p:spPr>
      </p:pic>
    </p:spTree>
    <p:extLst>
      <p:ext uri="{BB962C8B-B14F-4D97-AF65-F5344CB8AC3E}">
        <p14:creationId xmlns:p14="http://schemas.microsoft.com/office/powerpoint/2010/main" val="3548451757"/>
      </p:ext>
    </p:extLst>
  </p:cSld>
  <p:clrMapOvr>
    <a:masterClrMapping/>
  </p:clrMapOvr>
  <mc:AlternateContent xmlns:mc="http://schemas.openxmlformats.org/markup-compatibility/2006" xmlns:p14="http://schemas.microsoft.com/office/powerpoint/2010/main">
    <mc:Choice Requires="p14">
      <p:transition spd="slow" p14:dur="2000" advTm="34949"/>
    </mc:Choice>
    <mc:Fallback xmlns="">
      <p:transition spd="slow" advTm="34949"/>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F6ED">
            <a:alpha val="73333"/>
          </a:srgbClr>
        </a:solidFill>
        <a:effectLst/>
      </p:bgPr>
    </p:bg>
    <p:spTree>
      <p:nvGrpSpPr>
        <p:cNvPr id="1" name="Shape 152"/>
        <p:cNvGrpSpPr/>
        <p:nvPr/>
      </p:nvGrpSpPr>
      <p:grpSpPr>
        <a:xfrm>
          <a:off x="0" y="0"/>
          <a:ext cx="0" cy="0"/>
          <a:chOff x="0" y="0"/>
          <a:chExt cx="0" cy="0"/>
        </a:xfrm>
      </p:grpSpPr>
      <p:sp>
        <p:nvSpPr>
          <p:cNvPr id="153" name="Google Shape;153;p3"/>
          <p:cNvSpPr/>
          <p:nvPr/>
        </p:nvSpPr>
        <p:spPr>
          <a:xfrm>
            <a:off x="0" y="9258300"/>
            <a:ext cx="10983468" cy="1035566"/>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3"/>
          <p:cNvSpPr/>
          <p:nvPr/>
        </p:nvSpPr>
        <p:spPr>
          <a:xfrm>
            <a:off x="17630775" y="2476500"/>
            <a:ext cx="47625" cy="6553200"/>
          </a:xfrm>
          <a:prstGeom prst="rect">
            <a:avLst/>
          </a:prstGeom>
          <a:solidFill>
            <a:srgbClr val="5F836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3"/>
          <p:cNvSpPr txBox="1">
            <a:spLocks noGrp="1"/>
          </p:cNvSpPr>
          <p:nvPr>
            <p:ph type="sldNum" idx="12"/>
          </p:nvPr>
        </p:nvSpPr>
        <p:spPr>
          <a:xfrm>
            <a:off x="15697200" y="959352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fld id="{00000000-1234-1234-1234-123412341234}" type="slidenum">
              <a:rPr lang="en-US" sz="1400">
                <a:solidFill>
                  <a:schemeClr val="dk1"/>
                </a:solidFill>
                <a:latin typeface="Cambria"/>
                <a:ea typeface="Cambria"/>
                <a:cs typeface="Cambria"/>
                <a:sym typeface="Cambria"/>
              </a:rPr>
              <a:t>7</a:t>
            </a:fld>
            <a:r>
              <a:rPr lang="en-US" sz="1400">
                <a:solidFill>
                  <a:schemeClr val="dk1"/>
                </a:solidFill>
                <a:latin typeface="Cambria"/>
                <a:ea typeface="Cambria"/>
                <a:cs typeface="Cambria"/>
                <a:sym typeface="Cambria"/>
              </a:rPr>
              <a:t>/29</a:t>
            </a:r>
            <a:endParaRPr sz="1400">
              <a:solidFill>
                <a:schemeClr val="dk1"/>
              </a:solidFill>
              <a:latin typeface="Cambria"/>
              <a:ea typeface="Cambria"/>
              <a:cs typeface="Cambria"/>
              <a:sym typeface="Cambria"/>
            </a:endParaRPr>
          </a:p>
        </p:txBody>
      </p:sp>
      <p:sp>
        <p:nvSpPr>
          <p:cNvPr id="158" name="Google Shape;158;p3"/>
          <p:cNvSpPr txBox="1">
            <a:spLocks noGrp="1"/>
          </p:cNvSpPr>
          <p:nvPr>
            <p:ph type="ftr" idx="11"/>
          </p:nvPr>
        </p:nvSpPr>
        <p:spPr>
          <a:xfrm>
            <a:off x="4330163" y="9637661"/>
            <a:ext cx="7543800" cy="321000"/>
          </a:xfrm>
          <a:prstGeom prst="rect">
            <a:avLst/>
          </a:prstGeom>
          <a:noFill/>
          <a:ln>
            <a:noFill/>
          </a:ln>
        </p:spPr>
        <p:txBody>
          <a:bodyPr spcFirstLastPara="1" wrap="square" lIns="91425" tIns="45700" rIns="91425" bIns="45700" anchor="ctr" anchorCtr="0">
            <a:noAutofit/>
          </a:bodyPr>
          <a:lstStyle/>
          <a:p>
            <a:pPr lvl="0"/>
            <a:r>
              <a:rPr lang="en-US" sz="1400" b="1" dirty="0">
                <a:solidFill>
                  <a:schemeClr val="dk1"/>
                </a:solidFill>
                <a:latin typeface="Cambria"/>
                <a:ea typeface="Cambria"/>
                <a:cs typeface="Cambria"/>
                <a:sym typeface="Cambria"/>
              </a:rPr>
              <a:t>I MAKE HISTORY/ Social/</a:t>
            </a:r>
            <a:r>
              <a:rPr lang="en-US" sz="1400" b="1" dirty="0" err="1">
                <a:solidFill>
                  <a:schemeClr val="dk1"/>
                </a:solidFill>
                <a:latin typeface="Cambria"/>
                <a:ea typeface="Cambria"/>
                <a:cs typeface="Cambria"/>
                <a:sym typeface="Cambria"/>
              </a:rPr>
              <a:t>NKarunambigai</a:t>
            </a:r>
            <a:r>
              <a:rPr lang="en-US" sz="1400" b="1" dirty="0">
                <a:solidFill>
                  <a:schemeClr val="dk1"/>
                </a:solidFill>
                <a:latin typeface="Cambria"/>
                <a:ea typeface="Cambria"/>
                <a:cs typeface="Cambria"/>
                <a:sym typeface="Cambria"/>
              </a:rPr>
              <a:t>/SNS ACADEMY</a:t>
            </a:r>
            <a:endParaRPr sz="1400" b="1" dirty="0">
              <a:solidFill>
                <a:schemeClr val="dk1"/>
              </a:solidFill>
              <a:latin typeface="Cambria"/>
              <a:ea typeface="Cambria"/>
              <a:cs typeface="Cambria"/>
              <a:sym typeface="Cambria"/>
            </a:endParaRPr>
          </a:p>
        </p:txBody>
      </p:sp>
      <p:sp>
        <p:nvSpPr>
          <p:cNvPr id="2" name="Google Shape;156;p3">
            <a:extLst>
              <a:ext uri="{FF2B5EF4-FFF2-40B4-BE49-F238E27FC236}">
                <a16:creationId xmlns:a16="http://schemas.microsoft.com/office/drawing/2014/main" id="{9024A4BC-FBC4-FDE1-B582-BCD43D243D6C}"/>
              </a:ext>
            </a:extLst>
          </p:cNvPr>
          <p:cNvSpPr/>
          <p:nvPr/>
        </p:nvSpPr>
        <p:spPr>
          <a:xfrm>
            <a:off x="7200898" y="3657918"/>
            <a:ext cx="9682166"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3600" b="1" i="0" u="none" strike="noStrike" cap="none" dirty="0">
                <a:solidFill>
                  <a:schemeClr val="dk1"/>
                </a:solidFill>
                <a:latin typeface="Cambria"/>
                <a:ea typeface="Cambria"/>
                <a:cs typeface="Cambria"/>
                <a:sym typeface="Cambria"/>
              </a:rPr>
              <a:t>    </a:t>
            </a:r>
            <a:endParaRPr sz="3600" b="0" i="0" u="none" strike="noStrike" cap="none" dirty="0">
              <a:solidFill>
                <a:schemeClr val="dk1"/>
              </a:solidFill>
              <a:latin typeface="Calibri"/>
              <a:ea typeface="Calibri"/>
              <a:cs typeface="Calibri"/>
              <a:sym typeface="Calibri"/>
            </a:endParaRPr>
          </a:p>
        </p:txBody>
      </p:sp>
      <p:pic>
        <p:nvPicPr>
          <p:cNvPr id="6" name="Picture 5">
            <a:extLst>
              <a:ext uri="{FF2B5EF4-FFF2-40B4-BE49-F238E27FC236}">
                <a16:creationId xmlns:a16="http://schemas.microsoft.com/office/drawing/2014/main" id="{8045F0B1-453F-FA84-0A4E-EADBD258406B}"/>
              </a:ext>
            </a:extLst>
          </p:cNvPr>
          <p:cNvPicPr>
            <a:picLocks noChangeAspect="1"/>
          </p:cNvPicPr>
          <p:nvPr/>
        </p:nvPicPr>
        <p:blipFill>
          <a:blip r:embed="rId3"/>
          <a:stretch>
            <a:fillRect/>
          </a:stretch>
        </p:blipFill>
        <p:spPr>
          <a:xfrm>
            <a:off x="2831431" y="328339"/>
            <a:ext cx="11975931" cy="8105274"/>
          </a:xfrm>
          <a:prstGeom prst="rect">
            <a:avLst/>
          </a:prstGeom>
        </p:spPr>
      </p:pic>
    </p:spTree>
    <p:extLst>
      <p:ext uri="{BB962C8B-B14F-4D97-AF65-F5344CB8AC3E}">
        <p14:creationId xmlns:p14="http://schemas.microsoft.com/office/powerpoint/2010/main" val="3904609180"/>
      </p:ext>
    </p:extLst>
  </p:cSld>
  <p:clrMapOvr>
    <a:masterClrMapping/>
  </p:clrMapOvr>
  <mc:AlternateContent xmlns:mc="http://schemas.openxmlformats.org/markup-compatibility/2006" xmlns:p14="http://schemas.microsoft.com/office/powerpoint/2010/main">
    <mc:Choice Requires="p14">
      <p:transition spd="slow" p14:dur="2000" advTm="27209"/>
    </mc:Choice>
    <mc:Fallback xmlns="">
      <p:transition spd="slow" advTm="27209"/>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AA79C-33EC-D77C-14B3-9C23068AF3D8}"/>
              </a:ext>
            </a:extLst>
          </p:cNvPr>
          <p:cNvSpPr>
            <a:spLocks noGrp="1"/>
          </p:cNvSpPr>
          <p:nvPr>
            <p:ph type="ctrTitle"/>
          </p:nvPr>
        </p:nvSpPr>
        <p:spPr>
          <a:xfrm>
            <a:off x="3672840" y="2621280"/>
            <a:ext cx="4785360" cy="979170"/>
          </a:xfrm>
        </p:spPr>
        <p:txBody>
          <a:bodyPr/>
          <a:lstStyle/>
          <a:p>
            <a:endParaRPr lang="en-IN" dirty="0"/>
          </a:p>
        </p:txBody>
      </p:sp>
      <p:sp>
        <p:nvSpPr>
          <p:cNvPr id="3" name="Subtitle 2">
            <a:extLst>
              <a:ext uri="{FF2B5EF4-FFF2-40B4-BE49-F238E27FC236}">
                <a16:creationId xmlns:a16="http://schemas.microsoft.com/office/drawing/2014/main" id="{754252F0-D11D-C00D-F86E-E271FD93F735}"/>
              </a:ext>
            </a:extLst>
          </p:cNvPr>
          <p:cNvSpPr>
            <a:spLocks noGrp="1"/>
          </p:cNvSpPr>
          <p:nvPr>
            <p:ph type="subTitle" idx="1"/>
          </p:nvPr>
        </p:nvSpPr>
        <p:spPr>
          <a:xfrm>
            <a:off x="4678680" y="4175760"/>
            <a:ext cx="3093720" cy="1463040"/>
          </a:xfrm>
        </p:spPr>
        <p:txBody>
          <a:bodyPr/>
          <a:lstStyle/>
          <a:p>
            <a:endParaRPr lang="en-IN" dirty="0"/>
          </a:p>
        </p:txBody>
      </p:sp>
      <p:sp>
        <p:nvSpPr>
          <p:cNvPr id="4" name="Slide Number Placeholder 3">
            <a:extLst>
              <a:ext uri="{FF2B5EF4-FFF2-40B4-BE49-F238E27FC236}">
                <a16:creationId xmlns:a16="http://schemas.microsoft.com/office/drawing/2014/main" id="{9DB9DE87-9B4F-DA8D-6316-7189AB55F31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sp>
        <p:nvSpPr>
          <p:cNvPr id="8" name="TextBox 7">
            <a:extLst>
              <a:ext uri="{FF2B5EF4-FFF2-40B4-BE49-F238E27FC236}">
                <a16:creationId xmlns:a16="http://schemas.microsoft.com/office/drawing/2014/main" id="{8461E05C-F552-2AB5-C708-D4936641B28E}"/>
              </a:ext>
            </a:extLst>
          </p:cNvPr>
          <p:cNvSpPr txBox="1"/>
          <p:nvPr/>
        </p:nvSpPr>
        <p:spPr>
          <a:xfrm>
            <a:off x="6225540" y="9696648"/>
            <a:ext cx="12785331" cy="307777"/>
          </a:xfrm>
          <a:prstGeom prst="rect">
            <a:avLst/>
          </a:prstGeom>
          <a:noFill/>
        </p:spPr>
        <p:txBody>
          <a:bodyPr wrap="square">
            <a:spAutoFit/>
          </a:bodyPr>
          <a:lstStyle/>
          <a:p>
            <a:pPr marL="0" lvl="0" indent="0" algn="ctr" rtl="0">
              <a:lnSpc>
                <a:spcPct val="100000"/>
              </a:lnSpc>
              <a:spcBef>
                <a:spcPts val="0"/>
              </a:spcBef>
              <a:spcAft>
                <a:spcPts val="0"/>
              </a:spcAft>
              <a:buSzPts val="1400"/>
              <a:buNone/>
            </a:pPr>
            <a:r>
              <a:rPr lang="en-US" b="1" dirty="0">
                <a:solidFill>
                  <a:schemeClr val="dk1"/>
                </a:solidFill>
                <a:latin typeface="Cambria"/>
                <a:ea typeface="Cambria"/>
                <a:cs typeface="Cambria"/>
                <a:sym typeface="Cambria"/>
              </a:rPr>
              <a:t>I MAKE HISTORY</a:t>
            </a:r>
            <a:r>
              <a:rPr lang="en-US" sz="1400" b="1" dirty="0">
                <a:solidFill>
                  <a:schemeClr val="dk1"/>
                </a:solidFill>
                <a:latin typeface="Cambria"/>
                <a:ea typeface="Cambria"/>
                <a:cs typeface="Cambria"/>
                <a:sym typeface="Cambria"/>
              </a:rPr>
              <a:t>/</a:t>
            </a:r>
            <a:r>
              <a:rPr lang="en-US" sz="1400" b="1" dirty="0" err="1">
                <a:solidFill>
                  <a:schemeClr val="dk1"/>
                </a:solidFill>
                <a:latin typeface="Cambria"/>
                <a:ea typeface="Cambria"/>
                <a:cs typeface="Cambria"/>
                <a:sym typeface="Cambria"/>
              </a:rPr>
              <a:t>Karunambigai</a:t>
            </a:r>
            <a:r>
              <a:rPr lang="en-US" sz="1400" b="1" dirty="0">
                <a:solidFill>
                  <a:schemeClr val="dk1"/>
                </a:solidFill>
                <a:latin typeface="Cambria"/>
                <a:ea typeface="Cambria"/>
                <a:cs typeface="Cambria"/>
                <a:sym typeface="Cambria"/>
              </a:rPr>
              <a:t>/Social/SNS ACADEMY</a:t>
            </a:r>
          </a:p>
        </p:txBody>
      </p:sp>
      <p:pic>
        <p:nvPicPr>
          <p:cNvPr id="7" name="Picture 6">
            <a:extLst>
              <a:ext uri="{FF2B5EF4-FFF2-40B4-BE49-F238E27FC236}">
                <a16:creationId xmlns:a16="http://schemas.microsoft.com/office/drawing/2014/main" id="{9B39D6D2-925A-349B-0F00-EC7D92C4761E}"/>
              </a:ext>
            </a:extLst>
          </p:cNvPr>
          <p:cNvPicPr>
            <a:picLocks noChangeAspect="1"/>
          </p:cNvPicPr>
          <p:nvPr/>
        </p:nvPicPr>
        <p:blipFill>
          <a:blip r:embed="rId2"/>
          <a:stretch>
            <a:fillRect/>
          </a:stretch>
        </p:blipFill>
        <p:spPr>
          <a:xfrm>
            <a:off x="2302042" y="-77838"/>
            <a:ext cx="12585032" cy="8507195"/>
          </a:xfrm>
          <a:prstGeom prst="rect">
            <a:avLst/>
          </a:prstGeom>
        </p:spPr>
      </p:pic>
    </p:spTree>
    <p:extLst>
      <p:ext uri="{BB962C8B-B14F-4D97-AF65-F5344CB8AC3E}">
        <p14:creationId xmlns:p14="http://schemas.microsoft.com/office/powerpoint/2010/main" val="2392831603"/>
      </p:ext>
    </p:extLst>
  </p:cSld>
  <p:clrMapOvr>
    <a:masterClrMapping/>
  </p:clrMapOvr>
  <mc:AlternateContent xmlns:mc="http://schemas.openxmlformats.org/markup-compatibility/2006" xmlns:p14="http://schemas.microsoft.com/office/powerpoint/2010/main">
    <mc:Choice Requires="p14">
      <p:transition spd="slow" p14:dur="2000" advTm="16481"/>
    </mc:Choice>
    <mc:Fallback xmlns="">
      <p:transition spd="slow" advTm="16481"/>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FADED-6E57-EAE0-36BD-5D5B375B3517}"/>
              </a:ext>
            </a:extLst>
          </p:cNvPr>
          <p:cNvSpPr>
            <a:spLocks noGrp="1"/>
          </p:cNvSpPr>
          <p:nvPr>
            <p:ph type="ctrTitle"/>
          </p:nvPr>
        </p:nvSpPr>
        <p:spPr>
          <a:xfrm>
            <a:off x="4008120" y="2560320"/>
            <a:ext cx="4450080" cy="1040130"/>
          </a:xfrm>
        </p:spPr>
        <p:txBody>
          <a:bodyPr/>
          <a:lstStyle/>
          <a:p>
            <a:endParaRPr lang="en-IN" dirty="0"/>
          </a:p>
        </p:txBody>
      </p:sp>
      <p:sp>
        <p:nvSpPr>
          <p:cNvPr id="3" name="Subtitle 2">
            <a:extLst>
              <a:ext uri="{FF2B5EF4-FFF2-40B4-BE49-F238E27FC236}">
                <a16:creationId xmlns:a16="http://schemas.microsoft.com/office/drawing/2014/main" id="{C8D8DFFF-10F9-9C74-B702-6876C464C50C}"/>
              </a:ext>
            </a:extLst>
          </p:cNvPr>
          <p:cNvSpPr>
            <a:spLocks noGrp="1"/>
          </p:cNvSpPr>
          <p:nvPr>
            <p:ph type="subTitle" idx="1"/>
          </p:nvPr>
        </p:nvSpPr>
        <p:spPr>
          <a:xfrm>
            <a:off x="4709160" y="4968240"/>
            <a:ext cx="3063240" cy="670560"/>
          </a:xfrm>
        </p:spPr>
        <p:txBody>
          <a:bodyPr/>
          <a:lstStyle/>
          <a:p>
            <a:endParaRPr lang="en-IN" dirty="0"/>
          </a:p>
        </p:txBody>
      </p:sp>
      <p:sp>
        <p:nvSpPr>
          <p:cNvPr id="4" name="Slide Number Placeholder 3">
            <a:extLst>
              <a:ext uri="{FF2B5EF4-FFF2-40B4-BE49-F238E27FC236}">
                <a16:creationId xmlns:a16="http://schemas.microsoft.com/office/drawing/2014/main" id="{40CAFAFA-8D04-C64F-FFD6-893BF828258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a:t>
            </a:fld>
            <a:endParaRPr lang="en-US"/>
          </a:p>
        </p:txBody>
      </p:sp>
      <p:pic>
        <p:nvPicPr>
          <p:cNvPr id="7" name="Picture 6">
            <a:extLst>
              <a:ext uri="{FF2B5EF4-FFF2-40B4-BE49-F238E27FC236}">
                <a16:creationId xmlns:a16="http://schemas.microsoft.com/office/drawing/2014/main" id="{10108A22-DF35-7212-20D6-09BC75C0C4FF}"/>
              </a:ext>
            </a:extLst>
          </p:cNvPr>
          <p:cNvPicPr>
            <a:picLocks noChangeAspect="1"/>
          </p:cNvPicPr>
          <p:nvPr/>
        </p:nvPicPr>
        <p:blipFill>
          <a:blip r:embed="rId2"/>
          <a:stretch>
            <a:fillRect/>
          </a:stretch>
        </p:blipFill>
        <p:spPr>
          <a:xfrm>
            <a:off x="2477168" y="27272"/>
            <a:ext cx="11962063" cy="8971547"/>
          </a:xfrm>
          <a:prstGeom prst="rect">
            <a:avLst/>
          </a:prstGeom>
        </p:spPr>
      </p:pic>
      <p:pic>
        <p:nvPicPr>
          <p:cNvPr id="8" name="Picture 7">
            <a:extLst>
              <a:ext uri="{FF2B5EF4-FFF2-40B4-BE49-F238E27FC236}">
                <a16:creationId xmlns:a16="http://schemas.microsoft.com/office/drawing/2014/main" id="{43968A04-765B-40A2-4982-4E6D03F3A2D6}"/>
              </a:ext>
            </a:extLst>
          </p:cNvPr>
          <p:cNvPicPr>
            <a:picLocks noChangeAspect="1"/>
          </p:cNvPicPr>
          <p:nvPr/>
        </p:nvPicPr>
        <p:blipFill>
          <a:blip r:embed="rId3"/>
          <a:stretch>
            <a:fillRect/>
          </a:stretch>
        </p:blipFill>
        <p:spPr>
          <a:xfrm>
            <a:off x="0" y="9302927"/>
            <a:ext cx="10985944" cy="1036410"/>
          </a:xfrm>
          <a:prstGeom prst="rect">
            <a:avLst/>
          </a:prstGeom>
        </p:spPr>
      </p:pic>
      <p:sp>
        <p:nvSpPr>
          <p:cNvPr id="10" name="TextBox 9">
            <a:extLst>
              <a:ext uri="{FF2B5EF4-FFF2-40B4-BE49-F238E27FC236}">
                <a16:creationId xmlns:a16="http://schemas.microsoft.com/office/drawing/2014/main" id="{51280A43-61D3-13F3-2895-41E965058D65}"/>
              </a:ext>
            </a:extLst>
          </p:cNvPr>
          <p:cNvSpPr txBox="1"/>
          <p:nvPr/>
        </p:nvSpPr>
        <p:spPr>
          <a:xfrm rot="10800000" flipV="1">
            <a:off x="3064042" y="9528825"/>
            <a:ext cx="5935578" cy="307777"/>
          </a:xfrm>
          <a:prstGeom prst="rect">
            <a:avLst/>
          </a:prstGeom>
          <a:noFill/>
        </p:spPr>
        <p:txBody>
          <a:bodyPr wrap="square">
            <a:spAutoFit/>
          </a:bodyPr>
          <a:lstStyle/>
          <a:p>
            <a:r>
              <a:rPr lang="en-US" dirty="0"/>
              <a:t>I MAKE HISTORY/</a:t>
            </a:r>
            <a:r>
              <a:rPr lang="en-US" dirty="0" err="1"/>
              <a:t>Karunambigai</a:t>
            </a:r>
            <a:r>
              <a:rPr lang="en-US" dirty="0"/>
              <a:t>/Social/SNS ACADEMY</a:t>
            </a:r>
          </a:p>
        </p:txBody>
      </p:sp>
    </p:spTree>
    <p:extLst>
      <p:ext uri="{BB962C8B-B14F-4D97-AF65-F5344CB8AC3E}">
        <p14:creationId xmlns:p14="http://schemas.microsoft.com/office/powerpoint/2010/main" val="809529804"/>
      </p:ext>
    </p:extLst>
  </p:cSld>
  <p:clrMapOvr>
    <a:masterClrMapping/>
  </p:clrMapOvr>
  <mc:AlternateContent xmlns:mc="http://schemas.openxmlformats.org/markup-compatibility/2006" xmlns:p14="http://schemas.microsoft.com/office/powerpoint/2010/main">
    <mc:Choice Requires="p14">
      <p:transition spd="slow" p14:dur="2000" advTm="7836"/>
    </mc:Choice>
    <mc:Fallback xmlns="">
      <p:transition spd="slow" advTm="7836"/>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1700</TotalTime>
  <Words>149</Words>
  <Application>Microsoft Office PowerPoint</Application>
  <PresentationFormat>Custom</PresentationFormat>
  <Paragraphs>32</Paragraphs>
  <Slides>16</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Cambria</vt:lpstr>
      <vt:lpstr>Office Theme</vt:lpstr>
      <vt:lpstr>PowerPoint Presentation</vt:lpstr>
      <vt:lpstr>CONTENTS: </vt:lpstr>
      <vt:lpstr>I MAKE 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first seals proper in the Aegean are encountered in EB II. Seals continue to be made down to the end of the Bronze Age. Seals would have played an important role in Aegean society and, as functional objects, they would have served three main purposes: securing, marking, and authorizing.</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karunatharun@gmail.com</cp:lastModifiedBy>
  <cp:revision>17</cp:revision>
  <dcterms:created xsi:type="dcterms:W3CDTF">2006-08-16T00:00:00Z</dcterms:created>
  <dcterms:modified xsi:type="dcterms:W3CDTF">2023-07-11T16:50:50Z</dcterms:modified>
</cp:coreProperties>
</file>